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8" r:id="rId3"/>
    <p:sldId id="256" r:id="rId4"/>
    <p:sldId id="257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1" r:id="rId34"/>
    <p:sldId id="292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2:16: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11906 11077 0,'53'0'141,"-18"-35"-126,-17 35-15,53 0 16,-54 0-16,19-18 15,-1 18-15,-18 0 16,19-17-16,-1 17 31,0 0-31,-17 0 0,0 0 16,17 0 0,-18 0-16,1 0 15,17 0-15,-17 0 16,17 0-16,-17 0 15,17 0-15,1 0 16,-19 0-16,1 0 16,17 17-16,18-17 15,0 0 1,-18 18-16,0-18 16,1 18-16,17-18 15,-18 0-15,18 17 16,0-17-16,-18 18 15,0-18-15,18 0 16,-17 0-16,16 0 16,1 0-16,0 0 15,-17 0 1,16 0-16,-16 0 16,-1 17-16,18-17 15,-18 0-15,0 0 16,1 0-1,-19 0-15,19 18 16,-19-18-16,36 0 16,-35 0-16,17 0 15,0 0-15,36 0 16,-36 0 0,1 0-1,-19 0-15,1 0 16,-1 0-1,1 0-15,17 0 16,-17 0 0,0 0-16,17 0 15,-17 0-15,17 0 16,0 0 0,0 0-16,18 0 15,-17 0-15,-1 0 16,-17 0-16,34 0 15,-34 0-15,17 0 0,18 0 16,-35 0-16,0 0 16,17 0-16,-18 0 15,1 0-15,17 0 16,1 0 0,-19 0-1,1 0-15,0 0 16,-1 0-1,18 0 1,-17 0-16,0 0 16,-1 0-1,1 0 1,0 0-16,-1 0 16,19 0-1,-19 0-15,1 0 16,17-18-16,-17 18 15,17 0 1,-17 0 0,17 0 15,-17 0-15,-1 0-1,19-17 1,-1 17-1,0 0-15,-17 0 16,-1-18-16,19 18 16,-19 0-1,1 0-15,17 0 0,-17 0 16,35 0 0,-36 0-16,1 0 15,0 0-15,-1 0 16,1 0-1,0 0 1,-1 0 15,1 0-31,0 0 16,-1 0 15,1 0 0,-1 0-15</inkml:trace>
  <inkml:trace contextRef="#ctx0" brushRef="#br0" timeOffset="3275.059">17268 5027 0,'18'0'16,"17"0"-16,18 0 16,-17 0-1,-1 18-15,18-18 16,-18 0-16,18 0 15,18 0-15,-36 0 16,18 0-16,17 0 16,-17 0-16,0 0 15,0 0-15,0 0 16,18 0-16,-19 0 16,-16 17-16,-1-17 15,18 0-15,-18 0 16,0 0-16,18 18 15,-17-18-15,-1 0 16,18 0-16,-18 0 16,0 0-16,1 0 15,17 0-15,-1 18 16,-34-18-16,35 0 16,0 17-16,-18-17 15,18 0 1,0 0-16,-35 0 15,35 18-15,17 0 16,-52-18-16,52 0 16,-17 0-16,-17 17 15,-1-17-15,18 0 16,0 0-16,0 0 16,-18 0-16,18 0 15,17 0-15,-17 0 16,0 0-16,-18 0 15,1 0-15,17 0 16,-18 0-16,0 0 16,-17 0-16,17 0 15,-17 0-15,-1 0 16,19 0-16,-19 0 16,19 0-16,17 0 15,-18 0-15,0 0 16,-17 0-16,17 0 15,0 0-15,1 0 16,-19 0 0,18 0-16,1 0 15,-1 0-15,-17 0 16,17 0 0,18-17-16,-35 17 15,34 0-15,-16-18 16,-19 18-16,36 0 15,-17-18-15,-19 18 16,18 0-16,-17 0 16,35 0-16,-35 0 15,17-17-15,18 17 16,-36 0-16,54 0 16,-18 0-16,17 0 15,-17 0-15,18 0 16,0 0-16,-1 0 15,18 0-15,-17 0 16,-1 0-16,1 0 16,-18 0-16,17-18 15,-17 18-15,0 0 16,0 0-16,0 0 16,-18-18-16,1 18 15,-1 0-15,18 0 16,-36 0-16,19 0 15,17-17-15,-36 17 16,19-18 0,-1 18-16,18 0 15,0 0-15,17 0 16,-17 0-16,18 0 16,-36 0-16,18 0 15,17 0-15,-17 0 16,0 0-16,-17 0 15,34 0-15,1 0 16,-1 0-16,1 0 16,-1 0-16,54 0 15,-54 0-15,36 0 16,-35 0-16,-1 0 16,1 0-16,-1 0 15,-17 0-15,0 0 16,0 0-16,0 0 15,0 0-15,-18 0 16,1 0-16,17 0 16,-1 0-16,-16 0 15,17 0-15,0 0 16,-18 0-16,0 0 16,18 0-1,-18 0-15,18 0 0,0 0 16,-18 0-1,1 0-15,17 0 16,-18 0-16,0 0 16,18 0-16,-35 0 15,35 0 1,-18 0-16,0 0 0,18 0 16,88 0-1,-53 0-15,1 0 16,-1 0-16,0 0 15,18 0-15,0 0 16,-18 0-16,18 0 16,-1 0-16,-34 0 15,0 0-15,-18 0 16,17 0-16,-35 0 16,18 0-16,-35 0 15,17 0-15,-17 0 16,35 0-16,-36 0 15,19 0 1,-1 0-16,18-35 31,0 35-31,-18 0 16,0-18-16,18 18 16,-35 0-16,35 0 15,0 0-15,0 0 16,-18 0-16,18 0 15,-18 0-15,0 0 16,18 0-16,0 0 16,-35 0-16,35 0 15,0 0-15,0 0 16,17 0-16,-17 0 16,18 0-16,-18 0 15,17 0-15,-17 0 16,18 0-16,-54 0 15,19 0-15,-19 0 16,18 0-16,-17 0 16,17-17-1,-17 17 1,0 0-16,-1 0 16,1 0-16,17 0 15,-17 0 1,-1 0-1,1-18 1,0 18 15,-1 0-31,1 0 16,0 0 0,-1-18-1,1 18-15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3:37.51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833 39 0,'-57'-28'0,"1"28"109,28 0-62,-1 0-15,1 0-17,0 0-15,-57 0 16,57 0-1,-28 0-15,-1 0 16,29 0-16,-28 0 16,27 0 15,1 28-31,0 0 47,0 0-32,-1-28 1,1 28 15,0 1 1,28-1-17,-28 0-15,28 0 31,-28 1-31,28-1 16,-29 28 0,29-28-1,0 1 1,0-1 0,0 0-1,0 0-15,0 1 31,0-1-31,0 0 16,0 0 0,0 0-1,0 1 1,0-1 0,0 0-1,0 29 16,29-1 1,-1-28-17,0 0 1,-28 29 0,28-57-1,0 28-15,1 0 16,-1 1-1,0-29 1,0 0 15,-28 28-15,29-28 0,-1 0-16,0 28 15,57-28 1,-57 28-16,0-28 15,29 0-15,-29 0 16,0 0 15,0 0 1,0 0-17,57 0 1,-28 0-1,-29 0-15,28 0 32,-28 0 15,1-28-47,27 28 31,1-28-16,-57 0 1,56-1 15,-28 1-15,-28 0 31,0 0-32,28 28-15,1-57 16,-1 1 15,0 56 1,-28-28-1,0-29-16,28 1 1,-28 27 0,0 1-1,0 0 1,0 0 15,0 0-15,0-1-1,0 1 1,0 0-16,0 0 31,0-1 1,0 1 14,0 0-14,0 0-1,0 0-15,-28 28-1,0-29 1,0 1-1,28 0 32,-29 0-15,1-1-17,28 1 48,-28 0-48,0 0 48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3:47.73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85 0,'28'-28'532,"29"28"-517,-1 0-15,0 0 16,1 0-16,28 0 15,-57 0 1,0 0 156,0 0-156,29 0-16,-1 0 15,-28 0-15,57 0 16,-29 0-16,1 0 15,-1 0-15,29 0 94,-57 0-94,29 0 16,-1 0-16,-28 0 15,29 0-15,-1 0 16,1 0-16,-29 0 16,57 0 62,-57 0-78,28 0 15,1 0-15,-29 0 16,28 0-16,-27 0 16,27 0-16,0 0 15,-27 0-15,27 0 16,-28 0 93,57 0-77,-57 0-32,29 0 15,-1 0-15,-28 0 16,29 0-16,-29 0 31,0 0-15,0 0-16,1 0 31,-1 0-15,0 0-1,0 0-15,1 0 16,55 0-1,-27 0 1,27 0 0,-55 0-1,-1 0 1,0 0 15,0 0 16,29-29 16,-29 29-48,0 0 1,29 0-16,27 0 15,-56 0 1,1 0 0,-1 0 15,0 0-15,0 0 93,1 0 16,-1-28-94,56 28-15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3:52.12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397 202 0,'0'-29'16,"28"29"93,0 0-78,0 0-15,0 29-16,1-29 15,-1 28-15,0 0 16,0-28-16,1 28 16,-29 0 15,0 1 31,0-1-15,0 0-31,0 29 0,-29-29-1,1-28 1,28 28-1,-28-28 32,0 28-31,-1-28 15,29 28-15,-28-28 15,0 0-15,-28 29 15,27-1-15,1-28 77,56 0 110,1 0-187,-1 0 0,0 0-1,28 0 1,-27 28 0,-1-28-1,0 28 1,0 1 31,1-1-16,-29 0 47,0 0-62,0 0-1,0 1-15,0-1 16,-29 0 15,1 0 0,0-28 1,-29 29 15,29-29-1,0 28-30,0-28 15,0 28 16,-1-28 47,1 0-78,0 0 15,0 0-16,-1 0 17,1 0-32,0 0 15,0 0 32,0-28-31,-1 28-1,29-28 1,-28 28 15,0-57 16,28 29-16,-28 28-15,28-28 15,0-29-15,0 29 31,-29 0-16,29 0 0,0-1-31,0 1 16,0 0-16,0 0 31,0-1-15,29-27-16,-29 0 31,28-1-15,0 29-1,0-29 1,-28 29 0,29 0-1,-29 0 16,28 0-15,0 28 0,-28-29-1,56 1 17,-27 0-32,-1 28 15,0-28 1,29-1-16,-29 29 31,28-28 0,1 28 1,-29 0-1,0-28-16,0 28 1,1 0 0,-1 0 15,0 0-15,28 28 15,-27 0-16,-1 1 1,28-1 0,-56 0-1,29-28 17,-1 57-17,0-1 1,0-28 15,-28 0 16,0 1-31,0 27-1,0-28 16,0 1 1,0-1-17,0 0 32,0 0-31,0 0-16,0 29 31,0-29 0,-28 0 16,0 29 47,0-1-32,-29-28-30,1 1-1,27-1 0,1-28 16,0 28 0,0-28-16,0 28-15,-1-28 93,1 0-93,0 0-16,-57-28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4:06.63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0,'29'0'31,"-1"0"-15,0 0 15,0 0-15,1 0-1,-1 0-15,0 0 16,0 0 0,0 0-16,1 0 15,-1 0 1,0 0-1,0 0 1,1 0 0,-1 0-1,0 0 1,0 0 15,0 0-15,1 0-16,-1 0 15,0 0 1,0 0 15,1 0-31,-1 0 32,0 0-1,0 0-16,0 0 32,1 0-31,-1 0 0,57 0-1,-57 0-15,0 0 16,28 0-1,29 28 1,-57-28 15,1 0-15,-1 0-16,0 0 47,0 0-32,29 0-15,-1 0 16,1 0 0,-1 0-16,0 0 15,-27 0-15,27 0 16,-28 0 31,1 0-32,-1 0-15,56 0 16,-27 0 0,-1 28-1,1-28-15,-1 0 32,-28 0-17,1 0 63,-1 0 0,0 0-46,0 0-17,1 0 1,27 0 0,0 0-16,29 28 15,-57-28 1,1 0-1,27 29 48,0-29-32,29 0-15,-28 0-16,-29 0 15,0 0 1,0 0-16,0 0 141,1 0-126,55 0 1,-55 0 0,27 0-16,29 0 31,-57 0-16,0 0 48,0 0-16,1 0-16,27 0-31,0 0 16,1 0-16,-29 0 15,29 0-15,-29 0 16,28 0 78,29 0-32,-57 0-62,29 0 16,-29 0-16,28 0 15,1 0-15,-29 0 63,0 0-32,29 0-15,27 0-1,-56 0 1,57 0 0,-28 0-16,-29 0 47,0 0-16,0 0-16,29 0 1,-1 0-16,-28 0 16,1 0-1,27 0-15,-28 0 94,29 0-78,-1 0-16,-28 0 15,29 0 1,-1 0-16,-28 0 31,1 0-15,-1 0-1,57 0 1,-57 0 0,56 0-1,-55 0 48,55 0-32,-55 0-15,27 0-16,0 0 15,1 0-15,28 0 16,-57 0-16,0 0 94,0 0-47,0 0-32,29 0-15,-29 0 16,0 0 15,1 0-15,-1 0 31,0-29-47,57 29 15,-1-28 1,-55 28-1,27 0-15,-28 0 16,0 0 140,1 0-140,-1 0 0,0 0-16,0 0 15,1-28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4:15.6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0,'28'0'78,"0"0"-63,0 0 17,1 0-17,-1 0-15,28 0 16,29 0-16,-29 0 16,57 0-16,-28 0 15,0 0-15,-57 0 16,0 0 46,0 0-46,29 0 0,-1 0-16,-28 0 15,29 0 1,-29 0-16,0 0 15,1 0 1,-1 0 15,0 0-31,28 0 16,1 0-16,-29 0 16,57 0-16,-1 0 15,1 0-15,-57 0 16,29 0-1,27 0 64,-55 0-79,27 0 15,1 0-15,-1 0 16,0 0-16,-27 0 15,27 0-15,1 0 16,-29 0 31,0 0-16,0 0-31,29 0 16,27 0-16,-27 0 15,27 0-15,29 0 16,-56 0-16,56 0 16,-29 0-16,-27 0 15,-1 0-15,29 0 16,-57 0 46,57 0-46,-1 0 0,-55 0-1,27 0-15,-28 0 16,1 0 15,-1 0 16,28 0-31,29 0-1,-29 0-15,-27 0 16,55 0 0,-56 0-1,1 0 16,-1 0-15,0 0 15,29 0-31,-1 0 16,0 0-16,-27 0 16,27 0-16,29 0 15,-57 0 79,28 0-78,29 0-1,0 0-15,-29 0 16,29 0-16,-29 0 15,-27 0-15,27 0 47,-28 0 31,0 0-46,29 0-32,-1 0 15,1 0-15,-29 0 16,28 0-16,-27 0 16,27 0-16,1 0 15,-1 0-15,0 0 16,-27 0-16,27 0 15,1 0-15,-29 0 16,0 0 0,0 0 77,0 0 1,1 0-63,-1 0-15,28 0-16,29 0 16,-57 0-1,29 0-15,-29 0 16,0 0 0,0 0-16,1 0 46,-1 0 17,0 0-32,0 0 0,57 0-15,-57 0 0,29 0-16,-1 0 15,29 0-15,-29 0 16,1 0-16,-1 0 16,-28 0 187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4:30.0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684 85 0,'0'-28'94,"-28"28"-78,0 0-16,0 28 15,-29 0 1,29-28 0,0 0-1,-29 0 1,1 28 0,28-28-1,0 29 1,-29-1 15,1 0 16,27-28-31,1 28-1,0 1 16,0-1-15,0-28 0,-1 28-1,1 28 17,28-27 30,0-1-62,0 57 31,0-57 1,0 0-17,0 28 1,28-56-1,-28 29 17,29-1-32,-1 28 47,0-27-32,0-29 16,-28 28 16,28-28-15,1 28-32,-29 0 15,28-28 16,0 57-15,0-29-16,1 0 31,-1 0-15,28 1 0,1-1-1,-57 0 1,56 0-1,1-28 1,-29 28 15,0-28 1,0 0-32,0 0 15,1 0 48,-1 0-48,0 0 1,0 0-16,1 0 16,-1 0 15,0 0-31,0 0 31,0 0 16,1 0-31,27 0-1,-28 0 1,1-28-1,-1 28 1,0-28 0,0 0-1,29 28 32,-29-28-31,-28-1-1,28 1 17,0 28-1,1-28-15,-1 0 15,0-1 0,-28 1-15,0 0 15,0 0-15,0 0 15,0-1-16,0 1 1,0 0 0,0 0-16,0-1 15,0 1 1,0 0 0,0 0-16,0-29 15,0 29 1,-28-28-1,28 27 32,-28-27 0,-1 0-16,1 56 16,0-29-15,28 1-17,-28 0 1,-1 28 15,-27 0-15,28 0 62,0 0-47,-1 0 16,29-28-31,-28 28 15,0 0-31,0 0 15,-1-29-15,-27 1 32,0 0-17,27 28 1,-27 0-16,28-28 16,-29 0-1,1-1 1,28 29 31,-1 0 15,1 0 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2:01:58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 1217 0,'18'0'109,"-1"0"-93,36 0-16,-35 0 16,35 0-16,-36 18 15,19-18-15,-1 17 16,18-17-16,0 0 16,-36 0-16,36 0 15,-17 0-15,-1 0 16,18 0-16,-18 0 15,0 18-15,1-18 16,-19 0-16,1 0 16,0 0-16,-1 0 15,18 0-15,1 0 16,-1 0-16,-17 0 16,17 0-16,0 0 15,0 0-15,1 0 16,-1 0-1,-17 0-15,17 0 16,-17 0-16,17 0 16,-17 0-16,17 0 15,-18 0 1,19 0 0,-19 0-1,19 0-15,-1 0 16,0 0-1,-17 0-15,17 0 16,-17 0-16,35 0 16,-18 0-1,-17 0-15,34 0 16,-34 0 0,17 0-16,1 0 15,-19 0-15,1 0 16,17 0-16,0 0 15,1 0-15,-1 0 16,0 0 0,1 0-1,-1 0-15,-17 0 16,-1 0 0,1 0-1,-1 0 1,1 0-16,0 0 15,-1 0 1,1 0-16,35 0 16,-35 0-16,34 0 15,1 0-15,-35 0 16,53 0 0,-18 0-16,-1 0 15,-16 0-15,34 0 16,-17 0-16,0 0 15,-35 0-15,35 0 16,0 0-16,-36 0 16,18 0-16,-17 0 15,17 0-15,-17 0 16,0 0-16,-1 0 31,1 0-31,0 0 16,-1 0-1,1 0-15,-1 0 16,19 0 0,-19 0-1,36 0-15,-17 0 16,-19 0 0,1 0-1,17-18-15,-17 18 16,-1 0-16,1 0 15,17 0 1,-17 0 0,0 0-16,17 0 15,-17 0-15,17-17 16,0 17-16,-17 0 16,-1 0-16,19 0 15,-19 0-15,1 0 16,0 0-1,-1 0 1,1 0-16,0 0 16,17 0-16,0 0 15,-17 0 1,17 0-16,-17 0 16,-1 0-16,19 0 15,-19 0 1,1 0-16,-1 0 15,1 0 1,0 0-16,-1 0 16,1 0-16,0 0 15,-1 0-15,19 0 16,-1 0-16,0 0 16,-17 0-16,17 0 15,-17 0 1,17 0-16,0 0 15,0 0-15,1 0 16,17 0 0,-18 0-1,-17 0-15,35 0 16,-1 0-16,-34 0 16,35 0-16,-35 0 15,35 0-15,-1 0 16,1 0-16,-35 0 15,35 0-15,-18 0 16,18-18-16,-18 18 16,-17 0-16,17 0 15,1 0-15,17 0 16,-1 0-16,-34 0 16,35 0-16,-35 0 15,35 0-15,-18 0 16,-18 0-16,36 0 15,-35 0-15,17 0 16,-17 0 0,17 0-16,-17 0 15,17 0 1,-17 0-16,17 0 16,0 0-16,18 0 15,-35 0 1,0 0-16,17 0 15,-18 0-15,1 0 16,17 0-16,-17 0 16,0 0-16,17 0 15,-17 0-15,17 0 16,0 0 0,-17 0-16,-1 0 15,1 0 1,0 0-16,-1 0 15,1 0 1,0 0-16,-1 0 31,19 0-15,-19 0 0,18 0 62,-17 0-47</inkml:trace>
  <inkml:trace contextRef="#ctx0" brushRef="#br0" timeOffset="5887.344">829 3193 0,'-18'0'172,"1"0"-172,-1 0 16,18 17 15,0 1-31,0 0 31,-18-1-15,1 18 31,-1 1-16,18-19-15,0 1-1,0 0 1,0-1 0,0 19-1,-17-36 1,17 17 0,0 1 30,0 17 17,0-17-32,0-1 0,0 1-15,0 0 0,17-1 46,-17 1-31,0 0 16,18-1 0,-1 19-16,1-36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6:56.09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0 101 0,'28'0'156,"0"0"-78,29-28-62,-29 28 78,0 0-63,1-29 0,-1 29 1,0 0-17,0 0 48,0-28-32,1 28 16,-1 0 15,0 0-30,29 0 14,-29 0 48,0 0-16,0 0-62,0 0 0,1 0 15,-1 0 16,0 0 15,0 0 1,1 0-1,-1 0-31,0 0-15,0 0 31,0 0-31,1 0 30,-1 0 17,0 0-32,0 0 16,1 0-16,-1 0 32,0 0-16,0 0 0,0 0-16,1 0 0,-1 0 63,0 0-32,0 0 63,1 0 578,-1 0-687,0 0 47,0 0-17,0 0 17,1 0-32,-1 0 47,0 0-46,0 0-1,1 0 16,-29 28-32,28-28 48,0 0-32,0 0 63,0 0-47,1 0 0,-1 0-16,0 29-16,0-29 64,1 0-64,-1 0 32,0 0-31,0 28-1,0-28 17,1 0-17,-1 0 16,0 0-15,0 0 62,1 0 0,-1 0-46,0 0-1,0 0-16,0 0 1,1 0 0,-1 0-1,0 0 17,0 0-32,1 0 15,-1 0 1,28 0-1,-28 0 32,1 0-15,-1 0-1,0 0 0,0 0-15,1 0 15,-1 0-15,0 0 30,0 0-30,0 0 15,1 0-31,-1 0 16,0 0 15,0 0 0,1 0-15,-1 0 0,0 0-1,0 0 17,0 0-17,1 0 16,-1 0-15,0 0-16,0 0 16,1 0-1,-1 0 1,0 0 0,0 0-1,29 0 1,-29 0-1,0 0 1,0 0-16,1 0 16,-1 0-1,0 0-15,0 0 16,0 0 0,57 0 15,-57 0-16,1 0 1,-1 0 0,0 0 15,0 0 0,0 0-15,1 0-1,-1 0 1,0 0 0,0 0-1,1 0-15,-1 0 47,0 0-31,0 0-1,0 0 1,1 0 0,-1 0 31,0 0-32,0 0 63,1 0 0,-1 0-78,0 0 32,0 0-32,29 0 15,-29 0 1,28-28 15,-27 28 0,-1 0 1,0 0-17,0 0-15,0 0 32,1 0-17,27 0 1,-28 0-1,1 0 1,27 0-16,-28 0 16,57 0-1,-57 0 17,0 0-17,1 0-15,-1 0 31,0 0 1,0 0-17,57 0 1,0 0 15,-1 0 0,-56 0 1,1 0-17,-1 0-15,0 0 16,0 0 0,1 0-1,-1 0-15,28 0 16,1 0-16,27 0 15,-55 0 17,-1 0-32,0 0 31,0 0-31,0 0 16,1 0-1,-1 0-15,0 0 31,0 0-31,1 0 16,-1 0 0,0 0 15,0 0 0,0 0-15,1 0-1,-1 0 17,0 0-17,29 0-15,-29 0 32,0 0-1,0 0-16,0 0 1,1 0 15,-1 0-15,0 0 0,0 0-1,1 0 1,-1 0-1,0 0-15,0 0 32,57 0-32,-57 0 47,0 0-16,1 0-16,-1 0 1,0 0 0,0 0 15,0 0-15,1 0 15,-1 0 0,0 0 47,0 0 16,1 0-47,-1 0-16,0 0-15,0 0 31,0 0-32,1 0 1,55 0-1,-55 0-15,-1 0 16,0 0 0,0 0 15,0 0 16,1 0-16,-1 0 16,0 0-31,0 0 15,1 0-31,27 0 15,-28 0 48,0 0 78,1 0 202,-1 0-280,0 0 15,0 0 31,1 0 110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7:15.00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0 112 0,'0'28'47,"28"-28"-16,1 0-31,-1 0 16,0 0 0,29 0-1,-29 0 1,28-28 15,-28 28-15,1 0 15,-1 0 0,0 0 1,0 0-17,1 0-15,55 0 16,-27 0-1,-1 0 1,-28 0 47,1 0-1,-1 0-62,0 0 16,0 0-1,0 0 17,1 0-17,-1 0 32,0 0-16,0 0 1,1 0-32,-1 0 31,28-29-31,-28 29 31,1 0-15,-1 0 31,0 0-16,0 0 0,1 0 0,-1 0-31,0 0 47,0 0-31,0 0-1,1 0 17,-1 0-17,0 0 17,0 0-32,1 0 15,-1 0 16,0 0-31,0 0 16,0 0 0,1 0-1,-1 0 1,0 0 0,0 0 15,1 0-16,-1 0-15,0 0 32,0 0-17,0 0 48,1 0-48,-1 0 1,0 0 15,0 0-31,1 0 32,-1 0-17,0 0 1,0 0-1,0 0 1,1 0 47,-1 0-48,0 0 32,0 0-31,29 0 15,-29 0 0,0 0-15,0 0 15,1 0-15,-1 0 15,0 0 0,0 0-31,1 0 31,-1 0-15,0 0 31,0 0-16,0 0-31,1 0 31,-1 0-31,0 0 16,0 0 31,1 0-31,-1 0-1,0 0 1,0 0 15,0 0-31,1 0 31,-1 0 1,0 0-17,0 0 1,1 0-1,-1 0 1,0 0-16,0 0 16,0 0-1,29-28 32,-29 28-16,0 0 1,1 0-17,-29-28-15,28 28 63,0 0-48,0 0 17,0 0 30,1 0-46,-1 0 62,0 0-62,0 0-1,1 0 32,-1 0-31,0 0 31,0 0-32,0 0 1,1 0 15,-1 0-15,0 0 15,0 0-15,1 0 30,-1 0-30,0 0 15,0 0 1,0 0-17,1 0 1,-1 0 15,0 0-31,0 0 31,1 0-15,-1 0 46,0 0-46,0 0-16,0 0 47,1 0-31,-1 0 30,0 0-14,0 0-17,1 0 17,-1 0-32,0 0 15,0 0 1,0 0-1,1 0 1,-1 0 0,0 0-16,0 0 31,1 0 0,-1 0 16,0 0-31,0 0-1,0 0 48,1 0-32,-1 0 0,0 0-15,0 0 0,1 0-1,-1 0-15,0 0 31,0 0-15,0 0 0,1 0-16,-1 0 15,0 0 1,0 0 0,1 0-1,-1 0 16,0 0-15,0 0 31,0 0-16,1 0 16,-1 0-31,0 0-1,29 0 1,27 0 0,-56 0-16,29 0 15,-29 0-15,0 0 16,1 0-1,-1 0 32,0 0-31,0 0 0,0 0-1,1 0-15,-1 0 16,28 0-16,-27 0 15,-1 0 1,0 0 0,0 0 15,0 0-15,1 0-1,-1 0 1,0 0-1,29 0-15,-1 0 16,-28 0-16,29 0 16,-1 0-16,-28 0 15,29 0-15,-29 0 16,0 0 0,0 0-16,1 0 31,-1 0-16,0 0 32,0 0 0,29 28-47,-29-28 31,0 0-31,29 0 16,-29 0 0,0 0-16,0 0 15,1 0 1,-1 0 15,0 0 0,0 0-31,0 0 32,1 0-17,-1 0 17,0 0-1,0 0-31,1 0 31,-1 0-15,0 0 31,0 0-16,0 0 0,1 0 0,-1 0-15,0 0 31,0 0-47,1 0 31,-1 0-15,0 0-1,0 0 17,0 0-1,1 0 16,-1 0-47,0 0 31,0 0 47,1 0-47,-1 0 16,0 0 16,0 0-32,0 0 16,1 0 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2:32:08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17445 3104 0,'17'0'47,"72"0"-32,52 0-15,18 0 16,-1 0-16,54 0 15,-18 0-15,-18 0 16,36 0-16,-18 0 16,-35 0-16,17 0 15,-17 0 1,0 0-16,-18 0 16,-18 0-16,18 0 15,1 0-15,-1 0 16,-36 0-16,37 0 15,-37 0-15,1 0 16,0 0-16,0 0 16,-18 0-16,18 0 15,0 0-15,0 0 16,-18 0-16,53 0 16,-18 0-16,36 0 15,18 0-15,-36 0 16,17 0-16,1 0 15,18 0-15,-72 0 16,72 0-16,-71 0 16,-18 0-16,18 0 15,-1 0-15,-52 0 16,-17 0-16,17 0 16,-18 0-1,-18 0-15,19 0 16,-19-17-1,19 17 1,-1-18 0,0 18-1,0 0-15,1 0 16,-19 0-16,1 0 16,0 0-1</inkml:trace>
  <inkml:trace contextRef="#ctx0" brushRef="#br0" timeOffset="1686.817">21713 13035 0,'18'0'47,"53"0"-31,-1 0-16,18 0 16,54-17-16,-19 17 15,-17 0-15,0 0 16,17 0-16,-35 0 15,36 0-15,-18 0 16,-36 0-16,-17 0 16,-18 0-16,18 0 15,-17 0-15,-19 0 16,1 0-16,0 0 16,-1 0-16,1 0 15,-1 0 1,1 0-16,17 0 15,1 0-15,17 0 16,-18 0-16,18 0 16,-18 0-16,-17 0 15,35 0-15,-18 0 16,0 0 0,18 0-16,-35 0 15,17 0-15,0 0 16,0 0-16,-17 0 15,17 0-15</inkml:trace>
  <inkml:trace contextRef="#ctx0" brushRef="#br0" timeOffset="3095.247">21608 13899 0,'0'0'0,"17"0"0,1 0 15,17 0 1,-17 0-16,-1 0 16,36 0-16,-17 0 15,34 0-15,-17 0 16,18 0-16,-1 0 16,-34 0-16,52 0 15,18 0-15,-36 18 16,18-18-16,0 18 15,36-1-15,-53-17 16,52 36-16,-52-36 16,17 17-16,0-17 15,0 0-15,0 18 16,18-18 0,0 35-16,-18-35 15,36 0-15,-19 0 16,1 0-16,0 0 15,-18 0-15,-17 0 16,52 0-16,-52 0 16,0 0-16,-1 0 15,18 0-15,-17 0 16,-36 0-16,36 0 16,-18 0-16,-1 0 15,1 0-15,-17 0 16,17 0-16,-18 0 15,0 0-15,0 0 16,18 0-16,-17 0 16,-1 0-16,-17 0 15,17 0-15,-18 0 16,19 0 0,-19 0-1,1 0 16,0 0-15,-1 0-16,1 0 31,0 0-15,-1 0-16,1 0 16,-18-17-1,35 17-15,-17 0 16,17-18-1,-17 18 1,-1 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2:08:31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17145 6279 0,'-18'0'93,"1"0"-93,-19 0 16,1 0-16,0 0 16,0 0-16,17 0 15,-35 0-15,0 18 16,18-18-16,0 0 16,17 18-16,-17-18 15,-1 17-15,19 1 16,-19 0-16,1-1 15,0 19 1,17-36-16,-17 35 16,0 0-16,17-17 15,-17-1-15,0 36 16,17-53-16,-17 36 16,17-1-1,0 0-15,1-17 16,17-1-16,0 1 15,0 35 1,0-35-16,-18-1 16,18 19-16,0-1 15,0-18-15,0 19 16,0-19-16,0 1 16,18-18 15,-18 35-16,17-17 1,1-18-16,-18 18 16,35-1-16,1 1 15,-19-1 1,36 1-16,-35 0 16,-1-1-16,36-17 15,18 36-15,-36-1 16,18-35-1,-35 0-15,17 35 16,18-35-16,-18 18 16,0-18-16,-17 17 15,35-17-15,35 36 16,-53-36-16,1 0 16,17 0-16,0 0 15,-36 0-15,18 17 16,1-17-16,-1 0 15,-17 18-15,17-18 16,-17 0-16,17 0 16,0 0-1,-17 18-15,17-18 16,0 0-16,1 0 16,34 17-16,-35-17 15,-17 18-15,35-18 16,0 0-16,0 0 15,-18 0-15,18 35 16,-35-35-16,17 0 16,36 18-16,-36-18 15,18 0-15,17 0 16,1 0 0,-18 0-16,35 0 15,0 0-15,-17 0 16,-1 0-16,36 0 15,-18 0-15,-52 0 16,34 0-16,1 0 16,-18 0-16,-1 0 15,1 0-15,0 0 16,0 0-16,18 0 16,-1 0-16,-17 0 15,35 0-15,-17 0 16,0 0-16,-1 0 15,1 0-15,-18 0 16,17 0-16,-17 0 16,18 0-16,-36 0 15,18 0-15,0 0 16,17 0-16,-34 0 16,34 0-16,-35 0 15,18 0-15,-17 0 16,-1 0-16,-17 0 15,17 0-15,0 0 16,0 0 0,-17 0-16,0 0 15,35 0-15,-1 0 16,1-18-16,0 18 16,0-17-16,0 17 15,-18 0-15,36 0 16,-1-18-16,-34 0 15,17 1-15,0 17 16,0 0-16,-18-18 16,0 18-16,53-35 15,-52 35-15,34-18 16,-35 18-16,18 0 16,0 0-16,-35 0 15,17 0 1,-35-18-16,35 1 15,-17 17 1,0-18-16,35 1 16,-18 17-1,0-18 1,-35 0-16,18 18 16,-1-17-16,19-1 15,-19 0-15,1 1 16,0-1-1,-1 0 1,1 1-16,0-1 16,-18 1-16,0-1 15,0-35-15,17 35 16,-17 1-16,0-19 16,0 1-16,0 18 15,0-19-15,0 19 16,0-19-16,0 19 15,0-1-15,0-17 16,-35 0-16,35 17 16,-18 0-16,1 1 15,-1-1-15,0 0 16,1 1-16,-19-19 16,1 1-1,0 35-15,17 0 16,-17-35-16,-18 17 15,0 18-15,0-17 16,18-19-16,-53 36 16,0-17-16,-36-19 15,71 1-15,-35 17 16,17 1-16,-17-18 16,35 35-1,0 0-15,-17 0 16,-1-18-16,18 18 15,18-18-15,0 18 16,-18 0-16,0-17 16,-53 17-16,36 0 15,-19 0-15,19-18 16,-18 0-16,-36 1 16,36 17-16,-18-36 15,36 36-15,-36-17 16,35 17-16,1 0 15,-1 0-15,1 0 16,-1 0-16,0 0 16,1 0-16,-18 0 15,17 0-15,18 0 16,0 0-16,-17 0 16,17 17-16,-18-17 15,1 0-15,-19 0 16,19 18-16,17-18 15,0 35-15,0-35 16,18 0-16,17 0 16,-70 18-1,53-18-15,17 0 16,-35 0-16,0 0 16,36 18-16,-36-18 15,18 0-15,-1 0 16,1 35-16,17-35 15,-17 0-15,0 0 16,17 0 0,-17 0-1,0 0 1,-1 0-16,1 0 16,0 0-16,-18 0 15,0 0-15,35 0 16,-17 0-16,0 0 15,-1 0-15,36 18 16,-35-18-16,0 0 16,0 0-1,17 0-15,-17 0 16,17 0 0,-17 0-1,17 0 1,0 0-1,-17 17-15,0-17 16,17 0-16,-17 18 16,17-18-16,1 0 15,-19 0-15,19 0 16,-18 17 0,17-17 62,0 0-63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9:06.17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0 161 0,'39'0'62,"40"-39"-15,-1 39-16,1-39 16,-40 39 16,38-39 15,-36 39 0,-2 0 31,-1 0-78,1 0-15,0 0 15,1 0 1,-1 0 46,0 0-63,0 0 1,1 0 78,-1 0-63,0 0 0,0 0 0,0 0 32,1 0-1,-1 0-30,0 0 15,0 0-32,1 0-15,-1 0 31,0 0 1,-1 0 15,1 0-1,2 0 33,-3 0-33,1 0-14,0 0 46,1 0-78,-1 0 94,0 0-63,0 0-16,0 0 32,1 0-15,-1 0-1,0 0 16,0 0-32,1 0 95,38 39-63,-39-39-16,0 0 0,1 0-15,-40 39-16,39-39 47,0 0-16,-1 39 141,3-39-157,-2 0 1,-1 0 15,1 0 0,0 0 16,1 0-47,-1 0 32,0 0 14,0 0-30,1 0 0,-1 0-1,0 0 32,0 0 0,0 0 0,1 0 31,-1 0-62,0 0 31,40 0-16,-40 0 16,0 0-32,-1-39 1,1 39 0,2 0-1,-3 0 16,40-39 1,-38 39-17,-1 0 17,39 0-32,-39 0 31,1 0 0,-1-39 0,0 39 63,0 0-47,40-38 15,-40 38-46,0 0 15,-1 0-31,3 0 16,-2 0 0,-1 0-1,1 0 63,2 0-62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50:30.63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3490 2694 0,'0'78'110,"-39"-39"-95,0 0 1,0 1-16,-40-40 16,1 0-16,-1 39 15,1 0 1,40-39 15,-80 0 0,38 0-15,-75 0 0,-2-39-16,-79 0 15,120-1-15,-41 1 16,0 39-16,0-39 16,39 39-16,79-39 15,0 39 1,-40 0 15,40 0 0,-38-39-31,38-1 16,-79 1-16,39 0 16,1 1-16,-40-3 15,1 2-15,38 39 16,79-38-16,-78-1 15,-1 0 48,1-1-47,40 1-16,38 0 15,-80 39 1,3-39-16,77-1 15,-39 1-15,-1 39 16,1-39 0,0-39 15,0-1-15,39-39 15,0 79-31,-40 0 15,40-38-15,0 36 16,0-36-16,0 38 16,0-1-1,0-38-15,0 39 16,0 0 0,0-1-16,0 1 31,0-39-31,0-1 15,40 40 1,-1-39 0,-39-1 31,39 2-16,0-3-16,1 80 1,-40-77 0,39-2-1,0 79 1,-1-39-16,1-39 16,2 38-1,-3 1 1,1 0-1,0 39-15,1-39 47,-40 0-15,78-1-17,0 40-15,1 0 16,-79-39-1,78 39 1,1 0-16,-40-39 16,39 39-16,1 0 15,-40-39-15,40 39 16,-40 0-16,38-40 16,2 40-16,-40 0 15,39 0-15,1 0 16,-40 0-16,39 0 15,-38 0-15,38 0 16,-39 0 15,1 0 1,-1 0-32,0 0 15,79 0 1,-41 0-1,41 0 1,-40 0 0,-39 0-16,40 0 15,-1 0-15,-38 0 47,38 40-47,-39-40 47,-1 0-31,-38 39-16,41-39 15,-2 0 1,-1 39-16,42-39 31,-42 0 0,-38 39-31,78 1 16,1-1 0,-40-39-1,39 0 1,-38 39-16,-1 0 16,0 0-16,0-39 15,0 40-15,1-1 16,-1 0 46,0-39-30,0 0-32,1 39 15,-1 1 32,0-1-16,-1-39 1,1 39-17,2-1-15,-3 1 16,-38 2-1,39-3 1,0-38-16,1 78 16,-40-38-1,39-1 1,0 0-16,-39 39 16,39-38-1,-39 77 16,39-77-31,1 77 32,-1-38-17,-39-40 1,0-1 0,39 42-16,-39-3 15,0-38 16,0 0-31,0 1 16,0-1 0,0 0-1,0 40 1,0-40 31,0 0-47,0 0 15,0 40 1,-39-40 0,0 39-16,-1 40 15,40-80 1,0 1-16,-39 40 16,0-40 15,0 40 16,0-1 0,-1-39-16,40 0 0,-39 1-15,-38-1-1,-3 0 17,42-39-32,-1 39 15,-40-39-15,79 40 16,-78-40-16,39 0 31,-1 39 94,1-39-47,0 0-15,0 39-32,0-39 16,-1 0-32,-38 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50:58.861"/>
    </inkml:context>
    <inkml:brush xml:id="br0">
      <inkml:brushProperty name="width" value="0.07938" units="cm"/>
      <inkml:brushProperty name="height" value="0.07938" units="cm"/>
      <inkml:brushProperty name="color" value="#177D36"/>
      <inkml:brushProperty name="fitToCurve" value="1"/>
    </inkml:brush>
  </inkml:definitions>
  <inkml:trace contextRef="#ctx0" brushRef="#br0">15787 1058 0,'-77'0'141,"-2"0"-125,40 0-1,-39 0-15,-1 0 16,1 0-16,-1 0 16,40 0-1,0 0 16,0 0 1,0 0-17,-1 0-15,1 0 16,0 0 0,1 0-1,-3 0-15,2 0 16,1 0-1,-1 0-15,-40 0 16,40 39-16,0-39 16,0 0-1,-40 0-15,40 0 16,-79 39 0,79-39-16,-39 40 31,38-40-16,-38 0-15,40 39 16,-1-39-16,-40 0 16,40 0-16,0 0 15,-1 0 1,1 38 0,0-38-1,0 0-15,0 0 31,-79 0-31,79 0 32,-1 0-32,-38 0 15,39 0 1,1 0-16,-42 0 16,-38 0-1,80 0-15,-79 0 16,-1 0-1,79 0 17,-1 0-32,1 0 15,-39 0 1,-1 0-16,1 0 16,39 0-1,-1-38-15,-38 38 16,40 0-16,-42 0 15,42 0 1,-1 0 15,-40-39-31,-38 39 32,38-40-32,40 40 15,-39 0-15,78-39 16,-79 39-16,1-39 15,40 39 1,-42-39 0,-38 39-1,80 0-15,-1 0 16,-39 0 0,-1-40-16,1 40 15,38 0-15,1-39 16,0 39-16,-39-39 15,-1 39-15,40-39 16,-40 39-16,2 0 16,38 0-16,0 0 15,-1 0-15,-77-39 16,38 39 0,40 0-16,-39-40 15,-1 40-15,40-39 16,-40 39-16,1-39 15,1 39-15,-3 0 16,3 0 0,36 0-16,-36 0 15,-1-39-15,38 39 16,-38 0-16,39 0 31,-40 0-31,40 0 16,-39 0-16,-40 0 15,80 0 1,-42 0-16,42 0 16,-40 0-16,38 0 15,-38 0 1,-40 0 0,40 0-1,-1 0-15,1 0 16,-1 0-1,1 0-15,-40 0 16,80 0 0,-80 0-1,79 0-15,-78 0 32,38 0-32,40 0 15,-40 0-15,1 0 16,39 0-16,-79 0 15,118-40 1,-118 40 0,80-39-16,-1 39 15,-39 0-15,38-39 16,-38 39-16,-40 0 16,40-39-16,-1 39 15,1-38-15,-40 38 16,79-41-16,-38 41 15,36 0-15,-36-39 16,38 39 0,-1 0-16,1-38 15,-39 38-15,39 0 16,-40 0-16,1-39 16,38 39-16,-77 0 15,-1-41-15,41 41 16,-2-38-16,1 38 15,39 0-15,-1-39 16,-38 39-16,39 0 16,-40-39-1,1 39 1,39 0-16,-79-39 16,39 39-16,2 0 15,-1 0-15,38 0 16,-38 0-16,39 0 15,-40 0 1,40 0 0,-39 0-1,-1 0-15,-39 0 16,1 0 15,79 0-31,-42 0 16,-38 0-1,80 0-15,-79 0 16,77 39 0,1-39-16,-39 39 15,38-39-15,1 39 16,-39-1-16,-1-38 16,1 41-1,40-2 1,-42-1 15,42-38-31,-80 0 16,79 0-1,0 0 1,0 0-16,-40 0 16,40 0-1,0 0-15,0 0 16,-79 0-1,79 0 1,-40 0 0,-37 0-1,75 0 1,-36 0-16,-2 0 16,1 0-1,-40 0 1,40 0-16,39 0 15,-40 0-15,40 0 16,-79 0 0,79 0-16,0 0 15,1 0 1,-3 0 15,3 0-15,-1 0-16,0 0 15,0 0 1,-1 0-16,1 0 31,0 0-31,0 0 16,-1 0 0,1 0-1,0 0 1,0 0-16,0 0 15,-1 0 17,1 0-32,0-38 15,0 38 1,-79-39-16,80 39 16,-1 0 15,-2 0-31,3 0 31,-40-41-31,38 41 47,1 0-16,0 0-15,0 0-1,78 0 204,-39 41-219,39-2 16,0-39-16,-39 77 15,40 2 1,-1-79-16,38 39 0,-77 0 16,41-39-1,-2 39 157,-1-39 109,-38-39-265,0-39 0,0-1-16,0-37 15,0 75 17,0 3-32,0-1 15,0 0 16,0 0-31,0-1 16,-38 1 47,-1 0 124,-2 39-187,41 39 16,-38-39-16,-1 39 15,39 1-15,-39-1 16,-1-39-16,1 78 62,39-40-15</inkml:trace>
  <inkml:trace contextRef="#ctx0" brushRef="#br0" timeOffset="2673">15710 1841 0,'38'0'16,"1"0"15,2 0 16,-3 0-31,1 0 15,0 0-15,0 0-1,1 0 1,-1 0-16,0 0 78,0 0-62,40 0-16,-1 0 15,-39 0-15,1 0 32,-1 0 14,0 0-30,0 0 15,1 0-15,-1 0 15,0 0-31,-1 0 16,1 0-1,2 0-15,-3 0 32,1 0 15,0 0-32,79 0 1,-40 0-1,-38 0 17,-1 0-1,0-39-31,79 39 16,-2-39 15,-75 0 0,-2 39 0,-1 0-31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51:06.806"/>
    </inkml:context>
    <inkml:brush xml:id="br0">
      <inkml:brushProperty name="width" value="0.07938" units="cm"/>
      <inkml:brushProperty name="height" value="0.07938" units="cm"/>
      <inkml:brushProperty name="color" value="#177D36"/>
      <inkml:brushProperty name="fitToCurve" value="1"/>
    </inkml:brush>
  </inkml:definitions>
  <inkml:trace contextRef="#ctx0" brushRef="#br0">15318 705 0,'0'39'0,"-40"1"15,1-1-15,0 0 16,39 0 0,-39 40-1,39-40 1,0 0-1,0 0-15,0 1 16,-40 38 0,1-40-16,0 42 15,39-42 1,-39 40 0,1-38-1,-3-1 1,2 0-1,39 0 1,-38 1-16,-1-1 31,39 0-15,-41 0-16,-36-39 16,77 39-1,-39 1-15,0-40 16,-40 39-1,40 0-15,-40 0 16,40 1 0,0-40-1,0 0 1,-40 39 0,-37 0-1,36 0 1,-36-39-1,37 38 1,1-38 0,38 0-16,-38 0 15,39 0-15,-40 41 16,-38-41 0,117 39-16,-118-39 15,80 0 1,-1 38-16,-40-38 15,1 39 1,-1-39 0,1 0-1,-40 0 1,118 41 0,-118-41-1,79 38 1,0-38-1,-79 0-15,118 39 16,-39-39 0,-38 0-16,36 0 15,-36 0-15,38 0 16,-79 39 0,40-39-16,38 0 15,1 39-15,0-39 16,0 40-16,0-40 15,-1 0 1,-77 39 0,38-39-1,2 0-15,-3 0 16,42 0-16,-40 39 16,-1-39-1,40 39-15,-39-39 16,38 0-16,1 40 15,0-40 1,0 0-16,-79 39 16,41-39-1,-3 0 1,3 39-16,36-39 16,-36 0-16,-1 0 15,38 0-15,-38 0 16,39 0-1,-79 0 1,79 0-16,-40 0 16,40 0-16,-39 0 15,-1 0-15,40 0 16,-38 0-16,37 0 16,1 0-1,0 0-15,0 0 16,-40 0-16,1 0 15,39 0-15,-40 0 16,1 0 0,-1 0-1,1 0-15,-1 0 16,2 0 0,-3 0-16,42 0 15,-40 0-15,39 0 16,-40 0-16,1 0 15,-1 39 1,1-39-16,39 0 16,-1 0-1,1 0 1,0 0 31,1 0-47,-3 0 15,-36 39 1,-41-39 0,79 0-16,-39 40 15,38-40-15,-38 0 16,0 0-16,38 0 16,-38 0-16,39 0 15,-40 0-15,2 0 16,38 0-1,-40 0-15,-39 0 16,40 0-16,-40 0 16,1 0-16,38 0 15,1 0-15,39 0 16,-1 0 0,1 0 30,0 0-46,-79 0 16,80 39 0,-40-39-16,-40 0 15,79 0 1,-1 0 0,-38 0-16,0 0 15,-1 0-15,40 0 16,-40 0-16,40 0 15,-38 0-15,-41 0 16,79 0-16,-40 0 16,1 0-16,39-39 15,-40 39-15,40 0 16,0-40 0,-40 40-16,40 0 15,-39 0 1,40 0-1,-42-39 1,-38 39 0,80-39-16,-40 39 15,-1-39-15,40 39 16,-39 0-16,38-39 16,-38 39 15,39 0-31,0-40 15,-40 40-15,1-39 16,-1 39 0,2-39-16,38 0 15,-40 39-15,1-40 16,-1 40 0,40-39-16,-79 0 31,118 0-31,-78 39 15,-1 0 1,40 0-16,-39-38 16,-1-3-16,2 2 31,-3 1-15,42-1-1,-79-2 1,38 41-1,40 0 1,0-38-16,-40-1 16,40 0-1,-39 39 1,38 0-16,1 0 16,0-39-16,1 39 15,-3-40 1,-36 1-1,38 39 1,39-39 0,-39 39-1,-40 0-15,40-39 16,0 39 0,-1 0-1,1-40-15,0 1 31,-39 0 1,38 0-17,1 0 1,0 39 0,-40-40-1,1 1 1,1 0-1,77 0 1,-41 39 15,-36-40-15,77 1 0,-39 0-16,-1 39 15,40-38 1,-78-1-1,39-2 1,39 3 15,0-1-15,-39 39-16,-1-39 31,1-1-15,39 1 15,0 0-15,-39 0-1,0 0 1,-1-1 0,40 1-16,-39 39 15,0-39-15,39-40 31,-39 40-15,0 0 0,-1 0-1,1 1 17,39-3 14,-39-36-14,1 38 15,38-2-16,-41 3-16,2-40 1,1 39 0,-1-1-1,39 1 1,0 0 0,-39 0 187,39 78-172,-40 0-31,40 0 16,0 1-1,-39-1-15,39 39 16,-39 1-1,39-40 17,0-1-1,0 1-15,-39 2-1,39-82 204,0-36-203,39 38-16,-39-40 15,0 1-15,0-1 16,39 79-1,0-78 1,1-1 156,-1 79-78,38 0-79,41 0 1,-79 40-16,0-40 16,1 0 15,-1 0 31,0 0-30,0 0-17,0 0 79,-39-79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51:12.3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 0,'39'0'109,"0"0"-93,1 0-1,-1 0 1,0 0-16,0 0 15,-1 0 1,3 0 15,-2 0-15,-1 0 0,1 0 15,2 0-31,36 0 15,-38 0 32,79 0-15,0 0-17,-79 0 1,0 0-1,0 0 17,0 0 15,1 0-32,-1 0 48,0 0-63,0 0 15,1 40 1,38-40-16,-40 0 16,1 39-16,1-39 31,-1 0 16,0 0-32,0 0 1,1 39 0,38-39-1,0 0 1,1 0-1,39 0 1,-79 0 0,0 0-1,0 0 17,-1 0-17,3 0-15,-2 0 16,-1 0-1,1 0 1,2 0 0,-3 0-1,1 0 1,0 0 0,0 0-1,1 0 1,-1 0-16,0 0 31,0 0-15,1 0 46,-1 0-46,0 0-1,0 0 17,0 0-32,1 0 31,-1 0-31,38 0 16,-36 0-1,-2 0 1,-1 0 31,1 0 46,0 0-61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7:50:26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23319 5874 0,'35'0'78,"18"0"-63,0 0-15,17 0 16,-17 0 0,18 0-16,-1 0 15,1 0-15,-1 0 16,-17 0-16,0 0 0,-17 0 15,16 0 1,1 0-16,-35 0 16,17 0-16,18 0 15,-18 0-15,18 0 16,-17 0 0,-1 0-1,0 0-15,-17 0 16,17 0-1,0 0 1,-17 0-16,17 0 16,-17 0-1,0 0-15,-1 0 16,19 0-16,-1 0 16,-18 0-1,1 0-15,17 0 16,-17 0-16,17 0 15,-17 0-15,17 0 16,0 0 0,-17 0-16,0 0 15,17 0-15,0 0 16,-17 0-16,0 0 16,-1 0-16,36 0 15,-35 0 1,-1 0-1,1 0 32,0-18 16,-1 18-1,1 0 16,0 0 1</inkml:trace>
  <inkml:trace contextRef="#ctx0" brushRef="#br0" timeOffset="3424.114">2628 2046 0,'18'0'157,"-1"0"-142,1 0 1,17 0 0,-17 0-1,17 0 1,-17 0-1,17 0 1,-17 0 0,17 0-16,0 0 15,-17 0 1,0 0 0,-1 0-1,1 0 1,0 0-16,-1 0 15,1 0 1,0 0-16,-1 0 16,18 0-1,-17 0 1,17 0 0,-17 0-1,0 0-15,-1 0 16,1 0-1,17 0 1,-17 0 0,17 0-1,-17 0 1,-1 0-16,1 0 16,0 0 15,-18-18-16,17 18 1,1 0 15,0 0 1,-1 0-17,1 0 16,-1 0 1,1 0-17,0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52:30.5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398 743 0,'28'0'15,"0"-28"1,0 0-1,29 0 17,-1-1-1,-28 29 16,29-28-32,-29 0 32,0 0-31,-28-29 15,28 1 0,-28 28-31,29-1 16,-29 1 15,0 0-15,0 0 0,0 0-1,0-1 32,0 1-47,0 0 31,0-57-31,-29 85 16,29-56 0,-28 28-1,0 28 16,0 0-31,0 0 32,-1 0-17,1 0 1,0 0-16,0 0 16,-1 0 15,1 0-31,0 0 15,0 0 1,0 0 0,-1 0-16,-27 0 62,-1 28-31,29 0-15,0 0 0,-28 0 15,-1 1-15,57-1-1,-56 0 1,27-28 15,29 28 0,0 1-15,0-1 0,0 0-1,0 0-15,0 0 16,29 1-1,-29-1 1,28-28 0,0 0 15,0 0 0,1 28-15,-1-28-1,0 0 1,0 0 15,0 0-15,1 0 15,-1 0 16,0 0-31,0 0 31,1 0-32,-1 0 16,0 0-15,0 0-16,0 0 47,1 0-31,-1 0 30,0 0-30,0 0 31,1 0-31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52:33.7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490 740 0,'28'0'62,"0"0"-62,0 0 16,0 0-1,1 0 1,-1 0 0,0 0-16,0 0 31,1 0-31,-1 0 31,0 0-31,0 0 16,0 0 15,1 0-31,-1 0 16,28-28-1,-56 0 1,29 28-16,-1-29 15,0 1 1,28 0 0,-27 28-1,-1-28 17,-28-29-1,0 29 0,0 0-31,0 0 16,0-1-1,0 1 1,0-28 0,0-1-1,-28 57 16,28-28-31,-29 0 16,29 0-16,-28 28 16,0-29 15,0-27-15,0 28-1,-1-1 1,1 1 15,0 28 16,0 0-47,-1 0 31,1 0-31,-28 0 16,-29 0-1,29 0 1,27 0 0,-55 0-16,56 0 15,-29 0-15,29 0 16,0 0 0,-29 0-16,1 0 31,28 0-16,-1 0-15,1 28 16,-28-28 15,27 29 1,29-1-17,-28 0-15,0-28 16,28 28-16,0 1 15,-28 55 1,28-27 0,0 27-1,0-55 17,0-1-32,0 0 31,0 28-31,0-27 15,28-1 1,28 0 0,-27 0 15,27 1-15,-56-1-1,57-28 1,27 28-1,-56-28-15,1 28 16,-1-28 0,0 28-16,0-28 15,1 0 1,55 0 15,-56 29-15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5:39:10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811 0,'18'0'125,"0"0"-125,17 0 16,-17 0-16,17 0 16,35 0-16,-34 18 15,34 17-15,-52-35 16,17 18-16,18-18 16,0 0-16,-35 0 15,17 0-15,0 0 16,18 18-16,0-18 15,-18 0 1,18 0-16,18 0 16,-1 35-16,18-35 15,18 0-15,-35 0 16,-1 0-16,-17 0 16,0 0-16,0 0 15,0 0-15,0 0 16,-18 0-16,18 0 15,-17 0-15,-1 0 16,-18 0-16,1 0 16,0 0-16,-1 0 15,19 0-15,-19 0 16,19 0 0,-19 0-16,18 0 15,-17 0-15,0 0 16,17 0-16,18 0 15,-35 0-15,34 0 16,1 0 0,0 0-16,-17 0 15,34 0-15,-17 0 16,18 0-16,-1 0 16,1 0-1,17 0-15,-35 0 16,0 0-16,0 0 15,0 0-15,-18 0 16,18 0-16,17 0 16,-34 0-1,-1 0-15,18 0 16,0 0-16,-18 0 16,18 0-16,0 0 15,0 0-15,35 0 16,-35 0-16,17 0 15,1 0-15,0 0 16,17 0-16,-18 0 16,1 0-16,-1 0 15,1 0-15,0 0 16,-36 0-16,18 0 16,17 0-16,-17 0 15,0 0-15,-18 0 16,36 0-16,-18 0 15,0 0-15,0 0 16,-18 0-16,0 0 16,0 0-16,1 0 15,-19 0 1,36 0-16,0 0 16,-35 0-1,17 0-15,-17 0 16,-1 0-16,1 0 15,0 0 17</inkml:trace>
  <inkml:trace contextRef="#ctx0" brushRef="#br0" timeOffset="11543.708">19403 3422 0,'35'0'94,"-17"0"-94,35 0 16,0 0-16,-18 0 15,18 0-15,0 0 16,17 0-16,1 0 16,-18 0-16,35 0 15,0 0-15,-17 0 16,-1 0-16,1 0 15,17 0-15,-35 0 16,35 18-16,-35-18 16,-18 0-16,18 0 15,0 0 1,-35 35-16,17-35 16,-17 0-16,17 0 15,-17 0 1,17 0-1,-18 0 1,19 0-16,17 0 16,0 0-16,35 0 15,-35 0-15,17 0 16,1 0-16,-1 0 16,-17 0-16,18 0 15,-18 0-15,0 0 16,-18 0-16,0 0 15,-17 0-15,35 0 16,-36 0-16,19 0 16,-19 0-16,19 0 15,-19 0 1,1 0 0,17 0-16,-17 0 15,17 0 1,0 0-16,-17 0 15,35 0-15,-35 0 16,17 0-16,0-18 16,0 18-1,18 0-15,-35 0 16,52 0-16,-17 0 16,18 0-16,-18 0 15,-18 0-15,18-17 16,0 17-16,0 0 15,-18 0-15,18 0 16,-35 0-16,35 0 16,0 0-16,-36 0 15,36 0-15,-35 0 16,17 0-16,-17 0 16,-1 0-16,1 0 15,0 0 1,-1 0-16,1 0 15,0 0 1,-1 0-16,1 0 16,-1 0-1,1 0-15,0 0 16,-1 0 0,1 0-16,0 0 15,-1 0 95,1-18 30,0 18-124,-1-18 31</inkml:trace>
  <inkml:trace contextRef="#ctx0" brushRef="#br0" timeOffset="13156.991">24818 3916 0,'0'-18'47,"0"1"-16,18-1-15,-1 18-16,1 0 15,-1 0 1,1 0 0,0 0-1,-1 0-15,19 0 16,17 0 0,-18 0-16,35 0 15,-17 0-15,18 0 16,-18 0-16,-36 0 15,36 0-15,-17 0 16,-19 0-16,1 0 16,35 18-16,-36-18 31,1 0-15,0 0-1,-1 0 16,1 0-31,0 0 32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5:47:29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6562 970 0,'17'0'63,"1"0"-48,0 0 1,-1 0-16,1 0 0,0 0 16,-1 0-16,18 0 15,1-35 1,-19 35-16,19 0 15,-1 0 1,0 0 0,-35-18-16,18-17 15,52 17 1,-17 18 0,-35 0-1,0-17-15,17-19 16,-18 36-16,19-17 15,-1-1 1,0 0-16,-35 1 16,18 17-16,0-18 15,-1 18 1,-17-35 0,18 35-1,-18-18-15,0 1 16,17 17-16,-17-18 15,0 0 1,0 1-16,0-1 16,0 0-1,0 1 1,0-1 46,0 1-30,0-1-32,-17 18 15,-1-18 1,1 18-16,-19-17 16,19-1-16,-19 18 15,19-18-15,-1 18 16,0-17-16,1 17 15,-18-18-15,17 18 16,-35 0 0,35 0-1,-17 0 1,17 0 0,-17 0-16,18 0 15,-19 0 1,19 0-16,-1 0 15,0 0-15,1 0 16,-1 0 0,-17 0-16,17 0 15,1 0 1,-1 0-16,-35 0 16,35 0-1,-17 0 1,17 18-16,1-18 15,-1 0-15,0 35 16,-17-35 0,18 35-1,-1-35 1,0 18 15,1 0-31,-1-1 47,18 1-31,0-1-16,0 1 31,0 0-31,0-1 16,0 1-1,0 0-15,0-1 16,0 1-1,0 0-15,0 17 16,18-18 0,-18 1-1,17 0-15,1-1 16,0 1-16,-1 0 16,18-1-1,-35 1 1,36-18-1,-19 0 1,19 18 0,-19-18-1,19 0 1,-19 0 0,-17 17-16,36-17 15,-19 0 1,18 0-1,-17 0 1,0 0 15,-1 18 32,19 35-48</inkml:trace>
  <inkml:trace contextRef="#ctx0" brushRef="#br0" timeOffset="2543.773">24536 3792 0,'0'0'0,"17"0"15,1 0 1,0 0-16,-1 0 16,19 0-1,-19 0-15,18 0 16,1 0-1,17 0-15,-36 0 16,36 0-16,-18 18 16,1-18-16,-1 0 15,18 0-15,-18 0 16,18 0-16,0 0 16,-18 0-16,18 0 15,-17 0-15,-19 0 16,36 0-16,-18-18 15,1 18-15,-19 0 16,19 0 0,-36-17-16,17 17 15,1-18-15,17 0 16,-17 1 0,-1 17-16,1-18 15,-18 1 1,0-1 31,0 0-32,0 1-15,0-19 16,0-17 0,0 18-16,-18 0 15,1 17-15,-19-17 16,19 17-1,-18 1 1,17-1-16,-17 0 16,17 1-1,-17 17 1,17 0 15,-17 0-15,17 0-16,-17 0 15,0 0-15,-18 0 16,0 0-16,0 17 16,0-17-16,0 0 15,-18 0-15,-17 18 16,35-18-16,-17 18 16,35-18-16,-1 0 15,19 0-15,-36 17 16,35 1-16,0-18 15,1 0-15,-18 18 16,17-18-16,0 17 16,-17-17-1,35 18-15,-18-18 16,1 17 0,-1 1-16,18 0 15,0-1 1,0 1-1,-18 17-15,18 1 16,0-19 0,0 19-1,0-19-15,0 1 16,18 17-16,0-17 16,-18-1-16,35-17 15,0 0-15,-17 18 16,0-18-16,34 0 15,-34 0-15,17 0 16,-17 0-16,35 0 16,0 0-16,-18 0 15,18 0-15,18 0 16,-36 0-16,0 0 16,18 0-1,-35 0 1,-1 0-16</inkml:trace>
  <inkml:trace contextRef="#ctx0" brushRef="#br0" timeOffset="4647.387">5838 9296 0,'18'0'16,"17"0"0,-17 17-16,17-17 15,-17 0 1,17 0-16,-17 0 15,17 0 1,-17 0 0,35 0-16,-18 0 15,-17 0-15,-1 0 16,1 0 0,17 0-16,0 0 15,-17 0 1,0 0-16,-1 0 15,1 0-15,-18-17 16,18-1 0,17-17-16,-17 0 15,-18 17 1,17 0 0,-17 1-1,18-1 1,-18 0-16,0 1 31,0-1-31,0 0 31,0 1-31,0-1 47,0 0-31,-18 18 15,1 0 0,-1 0-15,0 0 15,1 0-31,-19 18 47,19 0-16,-1-18 16,0 0-31,-17 17-1,18 1 17,-1-18-17,0 18-15,1-1 16,-19-17 0,19 36-1,-1-19 32,0-17 78,18 18-109,0 0-1,0-1 17,0 1-17,0-1-15,18 1 16,17 17 15,-17-35-31,0 0 31,-1 0-15,1 0 31</inkml:trace>
  <inkml:trace contextRef="#ctx0" brushRef="#br0" timeOffset="6855.231">6138 9472 0,'0'-18'78,"0"1"-62,18 17-1,0 0-15,-18-18 16,53 18 0,-18-35-1,-18 35 1,-17-18-1,36 1 1,-36-1-16,17 0 16,1 18-16,-18-35 15,18 0-15,-18 17 16,17 1-16,1-19 16,-18 19-16,18-19 15,-18 19-15,0-1 16,0-17-1,0 17 1,0 0 0,0 1-16,0-1 31,-18 1 0,18-1-15,-18 18 15,1 0-15,-1 0-16,0 0 31,1 0-31,-1 0 16,0 0-16,1 0 15,-1 0 1,1 0-16,-1 0 15,0 0-15,1 0 16,-1 0-16,0 0 16,1 0-1,-1 0 1,0 0-16,-17 18 16,17-1-16,1-17 15,-18 35-15,17-35 16,-17 36-1,17-19-15,0 1 16,18 0 0,-35 17-16,35-17 15,-18-1-15,18 19 16,0-1-16,0 18 16,0 0-16,0 0 15,0-36-15,0 18 16,0-17-16,0 0 15,0-1-15,36 1 16,-19-18-16,1 0 16,0 0-16,17 0 15,-17 0-15,17 0 16,0 0 0,18 0-16,-18 0 15,18-18-15,18 1 16</inkml:trace>
  <inkml:trace contextRef="#ctx0" brushRef="#br0" timeOffset="9176.4049">22807 12030 0,'35'35'31,"1"-35"-15,17 0-16,17 0 16,-35 0-16,1 0 15,17 0-15,-18 0 16,0 0-16,0 0 15,-17 0-15,0 0 16,-1 0-16,19 0 16,-1 0-16,0 0 15,0 0 1,1-18-16,-19 18 16,36 0-1,-35-35 1,0 35-1,-1 0 1,1-18 0,-1 1-1,-17-18-15,18 35 16,-18-36 0,0 19-1,0-1 1,0-17-16,0-1 15,0 19 1,0-18 0,0 17-16,-18-17 15,1 17 1,-1 0 15,1-17-15,-1 35-1,0-18-15,1 18 32,-19 0-32,1 0 15,17 0-15,-34 0 16,-1 0-16,17 0 16,-17 0-16,-17 0 15,17 0-15,-18 18 16,36-18-16,0 0 15,-18 18-15,35-18 16,-35 17-16,0-17 16,18 36-16,-18-19 15,18-17 1,0 18-16,17-18 16,-17 18-16,17-1 31,-17 18 0,35-17-15,0 17-1,0-17 1,0 17 0,0-17-16,0 17 15,0-17 1,0-1-1,17 1-15,36 17 16,18 1-16,-18-19 16,17 1-16,19 0 15,-19 17-15,1-35 16,-18 0 0,35 0-16,-35 0 15,0 0-15,-18 0 16,-17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2:09:51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19315 5609 0,'-18'0'0,"0"0"31,1 0-15,-1 0 0,0 0 15,-35 18-31,18-18 15,18 0 1,-19 35-16,19-35 16,-1 0-16,-17 18 15,35-1-15,-18-17 16,18 18-16,-18 0 16,18-1-1,-35 1 1,35 0-1,0 17 1,-17-35 0,17 17-16,0 19 31,0-19-15,0 1 15,0 0-31,17-1 15,1 1 1,17-18-16,-35 18 16,53-1-16,0-17 15,35 18-15,-17 17 16,35-35-16,-18 18 16,18-1-16,35-17 15,-18 18-15,18-18 16,-53 35-16,18-35 15,-18 0-15,18 0 16,-35 0 0,-1 0-16,-34 0 15,17 0-15,0 0 16,-1 0-16,-16 0 16,34 0-16,-17 0 15,18 0-15,-1 0 16,1 0-16,17 0 0,-17 0 15,-1 0-15,18 0 16,-17 0-16,35 0 16,-18 0-16,18 0 15,-36 0 1,1 0-16,-1 0 16,1 0-16,35 0 15,-36 0-15,1 0 16,-1 0-16,19 0 15,34 0-15,-35 0 16,18 0-16,18 0 16,-19 0-1,1 0-15,-17 0 0,-19 0 16,1 0 0,52 0-16,-70 0 0,0 0 15,17 0-15,-17 18 16,0-18-16,18 0 15,-18 0-15,17 0 16,1 0-16,-18 0 16,53 0-16,-36 0 15,18 0-15,-17 0 16,35 0-16,-36 0 16,19 0-16,16 0 15,-16 0-15,16 0 16,-16 0-16,16 0 15,-34 0 1,35 0-16,0 0 16,-36 0-16,1 0 15,-18 0-15,17 0 16,-52 0-16,35 0 16,-18 0-16,18-18 15,-35 18 1,35-17-16,-36 17 15,18 0-15,18 0 16,-17 0-16,-1 0 16,35-36-16,1 19 15,-18-1-15,-18 18 16,18-18-16,-18 1 16,-17-1-16,35 18 15,-18-17-15,1 17 16,-19 0-16,18-36 15,18 36-15,-17-35 16,34 17 0,-35 1-16,1-1 15,-1 0-15,18 1 16,-18-1-16,1 1 16,16-19-1,-34 19-15,0-1 16,-18 0 15,0 1 0,0-1-15,0 0 0,0 1-16,-18-1 15,-17 18-15,0-35 16,-54 17-16,19 1 15,-54-19-15,54 36 16,-54-17-16,54 17 16,-36-18-16,53 18 15,-18 0-15,1 0 16,17 0-16,-18 0 16,1 0-16,17 0 15,18 0-15,-36 0 16,-52 0-16,87 0 15,-34 0-15,-1 0 16,1 0-16,-1 0 16,1 0-16,17 18 15,-18-18 1,18 17-16,-17-17 16,-19 18-16,36-18 15,-35 18-15,35-1 16,18 1-16,-18 0 15,-53-1-15,-17 18 16,52-35-16,-52 18 16,35-18-16,-18 0 15,-35 0-15,52 0 16,-16 0-16,-36 0 16,35 0-16,-18 0 15,1 0-15,52 0 16,1 0-16,-1 0 15,-35 0-15,36 0 16,-1 0-16,1 0 16,17 0-16,-18 0 15,1 0-15,-1 0 16,-35 0-16,36 0 16,-1 0-16,-52 0 15,34 0-15,-16 0 16,34 0-16,-70 0 15,53 0-15,-18 0 16,18 0 0,-36 0-16,54 0 15,-19 0-15,1 0 16,18-18-16,17 18 16,18-17-16,-1 17 15,19 0-15,-19 0 16,1 0-16,17 0 15,1 0-15,-36 0 16,18 0-16,-1 0 16,19 0-16,-36 0 15,17 0-15,1 0 16,-18 0-16,36 0 16,-19 0-16,-17 0 15,36 0-15,-36 0 16,0 0-16,18 0 15,-18 0-15,0 0 16,-18-18-16,36 18 16,-18 0-16,0 0 15,0 0-15,18 0 16,0 0-16,-18 0 16,35 0-16,-17 0 15,0 0-15,-1 0 16,19 0-1,-1 0-15,0 0 16,1 0 0,-1 0-1,1 0 17,-1 0-17,-17 0 79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6:21:49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2910 9684 0,'36'53'78,"-36"0"-62,35-1-16,18 54 16,-35 0-16,52-18 15,-35-17-15,36 52 16,35 71-16,0-17 15,-36-1-15,-52-141 16,17 18-16,-35 0 16,18-35-16,-1 17 15,-17 0-15,18-35 16,0 0 125,-18-35-126,53-35-15,-18-1 16,35-35-16,-52 0 15,88 1-15,-36-36 16,19-18-16,34 0 16,-52 36-16,-18 34 15,-18 36-15,0 18 16,-35-18-16,18 53 16,-1-17-1,1-19 63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53:00.0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169 3 0,'28'0'94,"0"0"-63,1 0-15,-1 0-16,0 0 31,0 0-16,29 29 1,-29-1 15,-28 0 1,0 0-17,0 1 1,0-1-1,0 0-15,0 0 16,0 0 0,0 1-1,0 27 1,-28-28 0,-1 1-1,29-1-15,-28 0 16,0-28-16,28 28 15</inkml:trace>
  <inkml:trace contextRef="#ctx0" brushRef="#br0" timeOffset="600">84 399 0,'28'0'16,"1"0"-1,27 0-15,-28 0 32,1 0 77,-1 0-78</inkml:trace>
  <inkml:trace contextRef="#ctx0" brushRef="#br0" timeOffset="1672">0 737 0,'28'0'0,"0"0"47,28-28-31,-27 28 0,27-28-1,-28 28 1,29 0-1,-29-28-15,0 28 32,0 0-32,1 0 15,27 0 17,-28 0-17,1 0 32,-29 28 109</inkml:trace>
  <inkml:trace contextRef="#ctx0" brushRef="#br0" timeOffset="3465">225 907 0,'29'0'78,"-1"0"-47,28-29-15,-28 29 46,1 0-62,-1 0 63,0 0-63,-28 29 31,0-1-15,0 0-16,0 0 15,0 0 1,0 1-16,0-1 15,-28 28 1,0-27 15,-1-1-15,1-28 109,28 28-94,-28-28 16,-28 0-31,27 28 31,29 0 62,29-28 0,-1 0-93,0 0 15,0 0 16,0 0-31,1 0 15,-1 0 16</inkml:trace>
  <inkml:trace contextRef="#ctx0" brushRef="#br0" timeOffset="4905">677 399 0,'28'-57'125,"29"29"-94,27 28-15,1 0-1,-57 0 17,29 0-17,-57 28 1,28-28 0,0 57-1,-28-29 1,0 0 15,0 0-31,0 0 16,-28 29-1,0-29-15,28 0 32,-29-28-17,1 29 1,28-1 15,0 0-31,0 0 16,-28 0-1,28 1 1,0-1-16,0 0 16,0 0 77,28-28-77,29 0 0,-29 0-1,0 0-15,0 0 16,29-28 93,-57 0-78,0 0-15,0-29-16,28 1 16</inkml:trace>
  <inkml:trace contextRef="#ctx0" brushRef="#br0" timeOffset="5361">1326 314 0,'0'-28'16,"28"28"-1,0 0 1,-28 28-16,29 0 16,-29 0-16,28 29 15,0-1-15,-28-28 16,0 29-16,28-1 16,-28-27-16,0 27 15,0 0 1,0-27 62,0-1-62,-28-28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53:06.15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57 0,'56'0'62,"0"0"-46,1-29-16,-29 29 16,29 0-1,-1-28 1,-28 28 109,-28 28-110,0 29 1,0 28 0,0-57-16,0 56 15,0-55 1,0-1 0,0 0-1,0 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6:54:54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5398 829 0,'17'0'79,"1"0"-79,17 0 15,0 0-15,18 0 16,0 0-16,0 0 15,-18 0-15,1 0 16,-19 0-16,36 0 16,-18 0-16,-17 0 15,0 0-15,-1 0 16,19 0-16,-1 0 16,-17 0-16,17 0 15,-18 0 1,36 0-16,-17 0 15,17 0-15,0 0 16,-18 0-16,0 0 16,18 0-16,-18 0 15,18 0-15,-18 0 16,-17 0-16,35 0 16,-35 0-16,17 0 15,-17 0-15,17 0 16,0 0-16,-17 0 15,-1 0-15,19 0 16,-19 0-16,1 0 16,0 0-16,17 0 15,0 0-15,-17 0 16,35 0-16,0 0 16,-36 0-16,36 0 15,0 0-15,0 0 16,-35 0-1,17 0-15,0 0 16,-17 0-16,17 0 16,0 0-16,-17 0 0,17 0 15,1 0 1,-1 0-16,18 0 0,0 0 16,0 0-16,0 0 15,17 0-15,-17 0 16,18 0-16,-36 0 15,35 0 1,-17 0-16,-17 0 16,17 0-16,-1 0 15,1 0-15,-17 0 16,17 0-16,-1 0 16,-16 0-16,17 0 15,0 0 1,-18 0-16,0 0 15,0 0-15,-17 0 0,17 0 16,-17 0-16,0 0 16,17 0-16,-17 0 15,17 0-15,-18 0 16,19 0-16,-19 0 16,19 0-16,-19 0 15,1 0-15,17 0 16,-17 0-16,-1 0 15,19 0-15,-19 0 16,1 0-16,17 0 16,18 0-16,-17 0 15,-19 0-15,36 0 16,-35 0-16,35 0 16,-18 0-16,18 0 15,-18 0 1,18 0-16,18 0 15,-36 0-15,35 0 16,-17 0-16,-17 0 16,-1 0-16,0 0 15,18 0-15,-35 0 16,35 0-16,-36 0 16,19 0-16,-19 0 15,18 0-15,18 0 16,0 0-16,0 0 15,0 0-15,-35 0 16,52 0-16,-34 0 16,-19 0-16,36 0 15,-18 0-15,1 0 16,-19 0-16,1 0 16,0 0-16,17-18 15,0 18 1,-17 0-1,-1 0 1,1 0-16,17 0 16,-17 0-1,0 0 1,-1 0-16,1 0 16,0 0-16,-1 0 15,1 0-15,17 0 16,-17 0-1,17 0-15,0 0 16,1 0-16,-19 0 16,18 0-16,1 0 15,-1 0-15,0 0 16,-17 0 0,35 0-1,-35 0 1,-1 0-1,1 0 1,-1 0 0,1 0-16,0 0 15,-1 0 1,1 0 62</inkml:trace>
  <inkml:trace contextRef="#ctx0" brushRef="#br0" timeOffset="6120.2779">5221 5609 0,'18'0'15,"-1"0"1,1 0 0,0 0-1,-1 0-15,1 0 0,17 0 16,-17 0-1,17 0-15,-17 0 16,17 0-16,-17 0 0,35 0 16,-18 0-1,-17 0-15,-1 0 16,18 0-16,-17 0 16,0 0-1,-1 0-15,1 0 16,0-17-16,-1 17 31,1 0-31,17 0 31,-17 0-31,-1 0 16,1 0 0,0 0-1,-1 0-15,1 0 16,0 0-16,-1 0 15,1 0-15,0 0 16,17 0-16,0 0 16,0 0-16,-17 0 15,0 0-15,17 0 16,-17 0-16,17 0 16,-17 0-16,17 0 15,0 0 1,-17 0-16,-1 0 15,19 0-15,-19 0 16,1 0-16,17 0 16,0-18-1,-17 18-15,17 0 16,-17-18 0,17 18-1,-17 0 1,17 0-16,-17 0 15,17 0 1,-17 0-16,17 0 16,0 0-16,1 0 15,-19 0-15,19 0 16,-1 0-16,0 0 16,-17 0-16,35 0 15,-36 0-15,19 0 16,-19 0-16,1 0 15,17 0-15,-17 0 16,-1 0-16,1 0 16,0 0-1,-1 0 1,1 0 0,0 0-16,-1 0 15,1 0 1,-1 0-1,19 0 1,-19 0 0,1 0-16,0 0 15,-1 0 1,1 0-16,0 0 16,17 18-16,-17-18 15,-18 18-15,17-18 16,18 17-16,-17-17 15,0 0 1,-1 0 0</inkml:trace>
  <inkml:trace contextRef="#ctx0" brushRef="#br0" timeOffset="11839.488">5415 12100 0,'18'0'78,"-1"0"-63,1 0-15,17 0 16,1 0-16,-1 0 16,-17 0-1,34 0-15,1 0 16,-35-17 0,17 17-16,1 0 15,16-18-15,-16 18 16,-1 0-16,0-18 15,36 18-15,-36 0 16,0-17-16,36 17 16,-18 0-16,17 0 15,-34 0-15,17 0 16,-18 0-16,-17 0 16,34 0-16,-34 0 15,35 0-15,0 0 16,-35 0-16,17 0 15,0 0-15,0 0 16,-17 0-16,17 0 16,-17 0-16,0 0 15,-1 0-15,1 0 16,17 0 15,-17 0-31,-1 0 0,1 0 16,17 0-1,18 0-15,0 0 16,0 0-16,-18 0 16,18 0-16,0 0 15,-35 0-15,35 0 16,-18 0-16,0 0 16,1 0-16,-19 0 15,1 0-15,0 0 16,17 0-16,18 0 15,-18 0-15,-17 0 16,-1 0-16,19 0 16,-19 0-16,18 0 15,-17 0-15,0 0 32,-1 0-17,1 0 16,0 0-15,-1 0 0,1 0-1,0 0 1,-1 0-16,1 0 16,0 0-16,-1 0 15,1 0-15,35 0 16,0 0-1,-36 0-15,19 0 16,-19 0-16,18 0 16,1 0-16,-1 0 15,0 0 1,-17 0-16,0 0 16,17 0-16,-18 0 15,19 0 1,-19 0-16,1 0 15,17 0-15,-17 0 16,17 0-16,-17 0 16,17 0-16,-17 0 0,17 0 15,-17 0-15,17 0 16,0 0-16,1 0 16,-1 0-16,-18 0 15,19 0-15,-19 0 16,19 0-16,-19-36 15,1 36 1,17 0-16,0-17 16,-17 17-16,0 0 15,-1 0-15,1 0 16,0 0-16,17 0 16,0 0-1,-17 0-15,0 0 16,-1 0-1,1 0-15,17 0 16,-17 0-16,17-18 16,-17 18-16,-1 0 15,19 0-15,-19 0 16,18 0 0,-17 0-16,17 0 15,-17 0 1,17 0-16,1 0 15,-1 0 1,-18 0-16,19 0 16,17 0-16,-18 0 15,18 0-15,0 0 16,17 0-16,1 0 16,-18 0-16,70 0 15,-52 0 1,17 0-16,36 53 15,-19-35-15,1-1 16,-53 19-16,18-19 16,-36-17-16,-17 0 15,-1 0-15,1 0 32,-1 0-1,1 0 0,0 0-15,-1 0-1,1 0 1,17 0 0,-17 0-1,17 0-15,-17 0 16,-1 0-16,19 0 15,-19 0-15,1 0 16,0 0-16,-1 0 16,1 0-1,0 0-15,17 0 16,0 0 0,0 0-16,-17 0 15,17 0-15,1 0 16,17 0-16,-36 0 15,18 0-15,-17 0 16,0 0 0,-1 0-16,1 0 15,0 0 1,-1 0-16,1 0 16,17 0-16,-17 0 15,17 0 1,-17 0-16,-1 0 31,1 0 0,0 0 94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7:00:36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20461 3845 0,'18'0'47,"35"0"-31,0 0-16,35 0 16,-18 0-16,54 0 15,-18 0-15,-1 0 16,1 0-16,-18 0 15,18 0-15,0 0 16,0 0 0,-18 0-16,18 0 0,-18 0 15,0 0 1,18 0-16,-35 0 0,-1 0 16,1 0-16,-18 0 15,-18 0-15,18 0 16,0 0-16,-18 0 15,18 0-15,-18 0 16,-17 0-16,35 0 16,-35 0-16,35 0 15,-18 0 1,18 0-16,0 0 16,-18 0-16,0 0 15,18 0-15,-18 0 16,1 0-16,17 0 15,0 0 1,-1 0-16,1 0 0,0 0 16,0 0-16,0 0 15,-35 0-15,35 0 16,0 0-16,-18 0 16,0 0-16,18 0 15,-18 18-15,1-18 16,-1 0-16,0 0 15,18 0-15,-18 0 16,18 0-16,0 0 16,0 0-16,-18 0 15,18 0-15,0 0 16,-35 0-16,35 0 16,-18 0-16,0 0 15,1 0-15,-1 0 16,0 0-16,18 0 15,-35 0 1,17 0 0,-17 0-16,17 0 15,0 0-15,0 0 16,18 0-16,-35 0 16,17 0-16,1 0 15,16 0-15,-34 0 16,17 0-16,-17 0 15,35 0-15,0 0 16,0 0-16,-36 0 16,36 0-16,-17 0 15,-1 0-15,18 0 16,-18 0 0,0 0-16,-17 0 15,17 0-15,-17 0 16,17 0-16,0 0 15,-17 0 1,0 0-16,-1 0 16</inkml:trace>
  <inkml:trace contextRef="#ctx0" brushRef="#br0" timeOffset="2072.196">4322 1887 0,'35'-17'62,"18"17"-46,0 0-16,0 0 16,17 0-16,1 0 15,-1 0-15,54 0 16,-36 0-16,-18 0 16,36 0-16,-35 0 15,-18 0-15,0 0 16,-36 0-16,36 0 15,-35 0-15,0 0 16,-1 0-16,1 0 16,17 0-16,-17 0 15,-1 0 1,1 0 0,0 0-16,-1 0 15,1 0 1,0 0-16,17 0 15,-18 0 1,1 0 0,0 0-16,-1 0 15,1 0-15,17 0 16,1 0-16,-1 0 31,0 0-31,-17-36 0,-1 36 31,1 0-15</inkml:trace>
  <inkml:trace contextRef="#ctx0" brushRef="#br0" timeOffset="3680.743">2064 2646 0,'17'0'31,"1"0"-31,17 0 15,1 0-15,16 0 16,-16 0-16,34 0 16,-34 0-16,-19 0 15,1 0-15,17 0 16,18 0-16,-35 0 16,17 0-1,-17 0-15,17 0 16,-17 0-1,17 0 1,-18 0 0,19 0-1,-19 0-15,1 0 0,0 0 16,-1 0 0,1 0-16,17 0 0,-17 0 15,0 0 1,-1 0-1,1 0-15,-1 0 16,1 0-16,0 0 16,17-18-16,0 18 15,1 0 1,-19 0-16,36 0 0,-18 0 16,-17-35-1,35 35-15,-35 0 16,34 0-16,19 0 15,0 0 1,17 0-16,53 0 16,-35 0-16,35 0 15,-35 0-15,35 0 16,-35 0-16,-18 0 16,-35 0-16,17 0 15,-52 0-15,17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7:01:30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19032 5115 0,'18'-17'31,"0"-1"0,-1 18-15,1 0 0,17 0-16,0 0 15,36 0-15,0 0 16,34 0-1,-34 0-15,0 0 16,52 0-16,-52 0 0,-1 0 16,1 0-1,-18 0-15,17 0 0,-17 0 16,0 0 0,18 0-16,-1 0 15,-17 0-15,18 0 16,-1 0-16,1 0 15,35 0-15,-36 0 16,1 0-16,-1 0 16,18 0-16,1 0 15,-19 0-15,1 0 16,-1 0-16,1 0 16,-18 0-16,17 0 15,-17 0-15,18 0 16,-18 0-1,-18 0-15,18 0 0,0 0 16,0 0 0,-18 0-16,36 0 0,-19 0 15,19 0 1,-18 0-16,17 0 0,1 0 16,0 0-16,17 0 15,-18 0-15,1 0 16,-1 0-16,1 0 15,0 0-15,-1 0 16,36 0-16,-18 0 16,36 0-1,-36 0-15,-18 0 0,19 0 16,-19 0 0,-17 0-16,18 0 15,-36 0 1,18-18-16,-18 18 0,0 0 15,1 0-15,16 0 16,-16 0-16,17 0 16,-36 0-16,19 0 15,34 0-15,-52 0 16,35 0-16,0 0 16,0 0-16,-18 0 15,35 0-15,-17 0 16,0 0-16,18 0 15,-18 0-15,0 0 16,0 0-16,-1 0 16,-16 0-16,17 0 15,-18 0-15,18 0 16,-18 0-16,0 0 16,18-17-16,-17 17 15,16 0-15,1 0 16,0-18-1,-17 18-15,17 0 16,-1 0-16,-16 0 16,17 0-16,0 0 15,-36 0-15,36 0 16,18 0-16,-18 0 16,17 0-16,-17 0 15,18 0-15,-36 0 16,18 0-16,17 0 15,-34 0-15,-19 0 16,36 0-16,-35 0 16,17 0-16,-17 0 15,-1 0-15,19 0 16,-19 0-16,19 0 16,-19 0-16,36 0 15,-35-18 1,35 18-16,-18 0 15,-17 0-15,-1 0 16,1 0-16,0 0 0,34 0 16,-34 0-1,17 0 1,1 0-16,-1 0 0,-17 0 16,17 0-1,0 0-15,-17 0 16,17 0-1,0 0-15,-17 0 16,0 0 0,-1 0-16,19 0 15,-19 0-15,1 0 16,17 0-16,-17 0 16,17 0-1,-17 0 1</inkml:trace>
  <inkml:trace contextRef="#ctx0" brushRef="#br0" timeOffset="2328.889">4233 1499 0,'18'0'140,"0"0"-124,17 0 0,-17 0 15,17 0-15,-18 0-1,19 0 1,-19 0-16,1 0 15,0 0-15,-1 0 16,19 0 0,-1 0-1,-18 0 1,1 0 0,0 0-16,-1 0 15,1 0 1,0 0 15,-1 0-31,1 0 16,17 0 15</inkml:trace>
  <inkml:trace contextRef="#ctx0" brushRef="#br0" timeOffset="4192.4929">1887 2081 0,'18'0'78,"0"0"-62,-1 0-16,1 0 15,17 0-15,-17 0 16,-1 0 0,1 0-1,0 0 1,-1 0 0,1 0-1,0 0 1,-1 0 15,1 0-15,0 0 15,-1 0-15,1 0-1,-1 0 1,1 0-1,0 0 1,-1 0-16,1 0 16,0 0-1,-1 0-15,1 0 16,0 0 15,17 0-15,-17 0-1,-1 0 1,1 0-16,-1 0 31,19 0 32,-19 0 15,19 0 0,-19 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7:21:51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21272 12488 0,'0'-17'94,"18"17"-79,17 0 1,-17 0-16,17 0 31,-17 0-15,17-18-1,-35 0-15,18 18 16,-18-17 0,35 17-16,-17-18 31,-1 0-31,1 1 16,0-1-1,-1 1 1,-17-1-1,18 0-15,0 1 16,-18-1-16,0 0 16,17-17-1,-17 17 1,18 1-16,-18-1 16,0 1-1,0-1 1,18 18-1,-18-18-15,0 1 16,0-1 31,0 0-31,0 1-1,0-1 63,0-17-46,-18 17-1,-35 18-16,35-17-15,1 17 16,-1 0 0,-17 0 15,17 0 31,1 0 17,-1 0-33,0 0 1,1 0 16,-1 0-48,0 0 32,1 0-47,17 17 78,-18-17-78,0 0 63,18 18-32,-17-18-15,-1 0-1,18 17-15,-18-17 16,18 18 0,0 0-1,-17-18-15,17 17 16,-18-17 0,18 18-1,-17 0-15,17-1 31,0 1 16,-18-18-31,18 18 0,0-1 15,0 1-16,0-1 1,0 1-16,0 0 16,0-1 31,0 1-32,0 17 32,0 1-31,18 16-1,-1-34 1,-17 0 0,18 17-1,-18-17 1,0-1-1,17 1 32,1-18 16,0 0-48</inkml:trace>
  <inkml:trace contextRef="#ctx0" brushRef="#br0" timeOffset="1975.334">21272 13705 0,'18'-35'93,"17"17"-61,-17 18-17,0-17 1,-1 17 0,19-18-16,-1 1 15,-17-1 1,-1 18-1,1-18 1,-1 18-16,36-35 16,-35 17-1,0 18 1,17-53 0,-17 53-1,-18-17 1,35-1-1,-18 1 17,19-19-17,-36 19 17,0-1 46,0-17-63,0-1 1,0 19-16,-18-1 16,0-17-16,-17 0 15,35 17-15,-35 0 16,17 1-1,-17 17-15,17-18 16,1 18-16,-19-18 16,19 18-1,-18 0 1,17 0 0,0 0-16,-17 0 15,17 0 1,1-17-1,-1 17 1,0 0-16,1 0 16,-1 0-1,0 0 1,1 0 0,-18 17-1,-1 1 1,19 35-1,-19-35 1,36-1 0,-17 1-16,17 0 15,-18-1 1,18 1-16,-18-1 16,18 19-16,0-19 15,0 19 1,0-19-1,0 19 1,0-19 15,0 1-15,0-1 0,0 1-16,0 0 15,0-1 1,0 1-16,18 0 15,0 17-15,-1-35 16,-17 18 0,18 17-1,0-35-15,-1 17 16,1 1 0,0-18-1,-18 18-15,17-18 16,18 0-1,-17 0 1,17 0 0,-17 0-1,0 0 1,-1 0-16,19 17 16</inkml:trace>
  <inkml:trace contextRef="#ctx0" brushRef="#br0" timeOffset="3927.533">15099 6738 0,'35'0'110,"18"0"-95,-18 0-15,18 0 16,0 0-16,18 0 15,-18 0-15,-18 0 16,36 0-16,-19 0 16,1 0-16,0 0 15,-17 0-15,16 0 16,1 0 0,-35 0-16,35 0 15,-35 0 1,-1 0-16,1 0 15,-1 0 1,1 0-16,0 0 16,-1 0-16,1 0 15,0 0 32,-1 0-31,1 0-1,0 0 48,-18-18-47</inkml:trace>
  <inkml:trace contextRef="#ctx0" brushRef="#br0" timeOffset="4847.9839">15099 7267 0,'0'18'47,"18"-18"-47,34 0 15,-16 0-15,34 0 16,36 0-16,-18 0 16,1 0-16,-1 0 15,0 0-15,-35 0 16,17 0-16,-17 0 16,0 0-16,-18 0 15,1 0-15,-1 0 16,18 0-16,-18 0 15,-17 0-15,17 0 16,-17 0-16,-1 0 16,1 0-1,0 0-15,-1 0 16,1 0 46,0 0-30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19-09-04T07:31:07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3828 1217 0,'0'0'0,"17"0"0,1 0 32,17 0-32,-17 18 15,-1-18-15,1 0 16,0 0-16,35 35 16,-36-35-16,19 0 15,-1 0 1,0 0-16,-17 0 15,35 0-15,-18 0 16,-17 0-16,35 0 16,-18 0-16,0 0 15,18 0-15,-35 0 16,17 0-16,0 0 16,18 0-16,-35 0 15,17 0-15,-17 0 16,-1 0-16,19 0 15,-1 0 1,0 0-16,0 0 16,-17 0-1,17 0-15,-17 0 16,17 0-16,-17 0 16,0 0-16,17 0 0,-18 0 31,1 0-31,0 0 15,-1 0 1,1 0-16,17 0 16,-17 0-1,0 0 1,-1 0-16,1 0 16,-1 0-16,1 0 15,0 0-15,-1 0 16,1 0-16,17 0 15,-17 0 1,0 0 0,-1 0-1,1 0-15,0 0 16</inkml:trace>
  <inkml:trace contextRef="#ctx0" brushRef="#br0" timeOffset="7207.346">19456 2716 0,'-18'0'157,"0"0"-142,1 0 1,-1 0-1,-17 0 1,17 0 15,18 18-15,-17-18 0,-1 0-1,0 18 1,18-1-1,-17-17-15,-1 18 32,18 0-17,-18-1 1,18 1 15,0 0 16,0-1-16,0 1-15,0-1 0,0 1-1,18 0 1,-18-1-1,18-17-15,-1 18 16,1 17 0,0-35-1,-18 18 1,0 0 0,0-1-1,0 18-15,0-17 16,0 0-1,0-1-15,0 1 16,0 0-16,0-1 16,0 1-16,0 0 15,0-1-15,0 1 16,0-1-16,0 19 16,0-1-1,0-17-15,0-1 16,0 1-1,0 0 1,-18-1 15,18 1-15,-18-1 0,1-17-16,-1 18 15,-17 0 1,35-1 15,-18-17 0,0 18 1,1-18 14,-1 0-46,18 18 32,-17-1-1,-1-17-15,0 18 15,1-18 0,-1 18 0,18-1 94,0 1-93,0 0-17,0 17 16,18-18 1,-18 1-17,17 0 1,1-1-16,-18 1 31,18 0-31,-1 17 16,1-17 15,-18-1-15,17-17-1,-17 18-15,0 17 32,18-17-17,0 17 1,-18 0-1,0-17 1,17 0-16,-17-1 16,0 1-16,0 0 15,0-1 1,0 18-16,0-17 16,0 17-1,0-17 1,0 0-16,0-1 15,0 19-15,-17-19 16,17 1-16,0-1 16,-18 19-16,0-19 15,18 1-15,0 0 16,0-1-16,-17 1 16,17 0-16,0 17 15,0-18 1,0 1-1,0 0-15,0 17 16,0-17-16,0 17 16,0 0-16,0-17 15,0 35-15,0-36 16,0 19-16,0-19 16,0 19-16,0-1 15,0 0 1,0-17-16,17-1 15,-17 19-15,36-19 16,-36 19 0,0-19-16,17-17 15,-17 36-15,0-19 16,36 1 0,-36-1-16,17 1 31,-17 17-16,36 1 1,-19-36-16,-17 17 16,0 1-1,18 0-15,0-1 32,-18 1-17,0 0 1,17-1 15,-17 1-31,18-18 16,-18 17-1,17 1 17,-17 0-17,18-1 16,0 19-15,-18-19 15,17-17-15,-17 18 0,18 0-1,0-1 16,-18 1-15,17 17 15,1-35-15,-18 18 46,18-1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1:50.6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1105 0,'0'28'250,"0"0"-234,0 1-16,0-1 15,0 0-15,0 57 16,0-57 0,0 0-16,0 0 0,0 1 62,0-1-15,85-56 422,56-85-469,28-85 15,-84 1-15,113-1 16,-29-56-16,29 113 16,-86-57-16,-27 170 15,-28-28-15,-29 28 16,0-1-16,0 29 15,0 0 1,29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2:59.35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90 0,'57'-29'156,"-29"29"-62,0 0-94,0 0 16,1 0-1,-1 0 1,0 0 109,0 0-110,57 0 1,-57 0 15,0 0 32,1 0-48,55 0 1,-55 0 0,27 0-16,29 0 15,-57 0 1,0 0 0,0 0 62,1 0-63,-1 0 1,0 0-16,0 29 16,57-29-1,-29 28 16,-27-28 48,-1 0-64,0 0-15,57 0 31,-57 0 1,0 0-17,0 0 17,1 0 14,27 0-46,-28 0 16,0 0 0,1 0-16,-1 0 109,0 0-93,57 0-1,-57 0-15,0 0 16,29 0 0,-29 0-1,0 0 32,0 0-16,57 0-15,-57 0 0,29 0-16,27 0 15,-55 0 1,27 0-16,-28 0 31,0 0-15,1 0 62,27 0-63,1 0-15,-29 0 16,28 0-16,1 28 16,-29-28-16,28 28 15,-27-28-15,27 0 16,-28 0 62,57 0-62,-57 0-1,29 0 1,-29 0 0,56 0-1,-55 0 1,55 0 15,-55 0-15,-1 0-1,28 0 1,1-28 31,-29 28 31,0 0-62,0-28-1,1 28 63,-1 0-62,28-28 0,-28 28-1,1 0-15,27-29 16,-28 29 15,29-28 16,-29 28-31,0 0-1,0 0-15,29-28 31,-29 28 63,0 0-78,1 0-1,-1 0-15,0 0 32,0 0-1,0 0 0,1 0 0,-1 0-15,0 0 0,0 0-16,1 0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3:03.614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240 182 0,'0'28'47,"0"0"-16,0 1-31,0-1 16,0 0 15,0 0-31,0 1 16,28-1-16,-28 0 16,0 0-1,0 0 48,0 1-48,0-1 17,0 0-32,0 0 15,0 1 1,0-1-1,0 0 32,0 0-31,0 0 15,0 1-31,0-1 16,0 28 296,-28-27-218,0-29-63,-1 0 16,1 0 31,0 0-46,0 0-17,0-57 16,28 29-15,-29-29-16,29-27 16,-28 84-1,28-57 63,0 29-31,0 0-15,0 0-1,0-1-31,0 1 31,0 0-31,0 0 16,0 0-1,0-1 1,0 1-16,0-28 47,28 27-32,1 1 64,-29 0-48,28-28-16,0 27 1,0 1 0,29 0 15,-29 28 63,-28-28-79,28 28 32,0 0-31,1 0 31,-1 0-16,0 0-15,0 0-1,0 0 1,1 0-16,-1 0 31,0 28-15,0-28 15,-28 28 31,0 0-15,0 1-31,29 27 0,-29-28 46,0 0-15,28 1-47,-28-1 62,0 0-46,0 0 15,0 1-15,0-1 0,0 0 15,0 0-16,0 0 17,0 1-17,0-1 1,-28 0 62,28 0-62,0 1-1,-29-1 1,1 0 15,0-28 32,28 56-48,-28-27 17,-1-29-1,1 0 47,0 28-47,0-28 0,0 0 16,-1 0-31,1 28 156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3:10.750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587 0 0,'-28'0'125,"28"29"-109,-28-1 15,-29-28-15,57 28-1,-28 0 1,0 1 0,0-1-1,28 0 1,-29 0 15,1-28 0,28 28 1,0 1-32,-28-1 31,0 0 0,-1 29-15,1-29-1,28 0 17,0 0-32,-28 29 31,28-29 0,-28 0-15,28 0-1,0 1-15,0-1 32,-28 0-32,28 0 31,-29 0-15,1 1-1,28-1 1,0 28-1,0-27 1,0-1 0,0 28-1,-28 1 17,28-29-1,0 0 0,0 0-31,0 1 16,0-1-1,0 0 1,0 0 15,0 57-15,0-57 15,0 0-31,0 1 16,0-1-1,0 0 1,0 0-16,0 0 16,0 1-1,0 27 1,0-28 15,0 1-15,0-1-1,0 0 17,0 0-32,0 0 31,0 1-31,0-1 15,0 0 1,0 0 0,0 1-1,0-1 1,0 0-16,0 28 16,0 1-1,0-1 16,0 1-15,0-29 0,0 0-1,0 0 1,0 1 0,0-1 15,0 0-31,0 0 15,0 1 17,0-1-32,0 0 31,28 28-15,-28-27 15,28 27-31,-28-28 47,0 1-47,29-1 15,-29 0 17,0 0-17,0 29 16,0-29 16,28 0-15,0 0-17,0 29 32,0-29 16,-28 0-32,0 29-16,29-29 17,-29 0-17,28 29-15,0-29 16,-28 0 0,28 0-1,-28 29 1,0-29 15,0 0 0,0 0-15,29 29-16,-1-29 62,-28 0-30,28 0-32,0-28 47,-28 29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3:30.903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0 0 0,'29'0'31,"-1"0"-31,0 0 15,0 0 1,1 0 15,-1 0 1,28 0-17,1 28-15,-1-28 16,1 28-1,-29-28-15,28 28 16,1-28-16,-29 0 63,0 0-32,0 0-16,57 0 1,-29 29 0,1-29-16,-29 0 15,29 28-15,27-28 16,-56 0 0,1 0 46,-1 0-46,57 0-1,-57 0 1,56 0 0,1 0-16,-57 0 15,57 0-15,-29 0 16,-27 0-1,-1 0 48,0 0-47,0 0-1,29 0-15,-1 0 16,1 0-16,-29 0 15,28 0-15,-27 0 16,-1 0 0,0 0 31,28 0-32,29 0 1,-28 0-16,-29 0 15,28 0-15,-28 0 16,29 0 0,-1 0-16,-27 0 31,-1 0-15,0 0 15,28 0-31,1 0 15,-1 0 1,29 0 0,-57 0-16,29 0 15,-29 0 1,0 0 93,0 0-62,1 0 0,-1 0 16,0 0 124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8T14:43:34.40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 contextRef="#ctx0" brushRef="#br0">262 197 0,'0'-28'109,"28"0"-109,28 0 16,1 0-1,28-1 17,-29 1-32,-28 28 15,29 0-15,-29-28 16,28 28-16,-27 0 109,-29 56-78,0-27-15,0 27 0,0 0-16,-29-27 15,1-1 1,0 28 0,28-27-16,-28-29 15,-1 28 1,1 28 15,-28-28 0,56 1-31,-57-29 16,29 28-16,0-28 16,0 0-16,-1 28 46,1-28-30,-56 0 0,55 0-16,-27 0 15,-1 0-15,1 0 16,28 0 0,0 0-16,56 0 171,28 0-171,1 0 16,56 0-16,-1 0 16,-55 0-16,56 28 15,-29-28 1,1 0-16,-57 0 16,1 0 140,-1 0-141,28 0-15,1 0 16,-29 0-16,28 0 16,-27 0-16,-1 0 109,0 0-93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9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0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73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84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34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79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4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9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8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8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BEFAD-372C-4207-BDEC-F94AF6D9B19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09FC7-C62C-451A-886C-C961363903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emf"/><Relationship Id="rId4" Type="http://schemas.openxmlformats.org/officeDocument/2006/relationships/customXml" Target="../ink/ink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nyphp/jin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customXml" Target="../ink/ink18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customXml" Target="../ink/ink1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42.emf"/><Relationship Id="rId3" Type="http://schemas.openxmlformats.org/officeDocument/2006/relationships/image" Target="../media/image23.png"/><Relationship Id="rId7" Type="http://schemas.openxmlformats.org/officeDocument/2006/relationships/image" Target="../media/image39.emf"/><Relationship Id="rId12" Type="http://schemas.openxmlformats.org/officeDocument/2006/relationships/customXml" Target="../ink/ink2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5" Type="http://schemas.openxmlformats.org/officeDocument/2006/relationships/image" Target="../media/image50.emf"/><Relationship Id="rId4" Type="http://schemas.openxmlformats.org/officeDocument/2006/relationships/customXml" Target="../ink/ink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emf"/><Relationship Id="rId4" Type="http://schemas.openxmlformats.org/officeDocument/2006/relationships/customXml" Target="../ink/ink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customXml" Target="../ink/ink30.xml"/><Relationship Id="rId7" Type="http://schemas.openxmlformats.org/officeDocument/2006/relationships/image" Target="../media/image6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5" Type="http://schemas.openxmlformats.org/officeDocument/2006/relationships/image" Target="../media/image39.png"/><Relationship Id="rId4" Type="http://schemas.openxmlformats.org/officeDocument/2006/relationships/image" Target="../media/image500.emf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emf"/><Relationship Id="rId4" Type="http://schemas.openxmlformats.org/officeDocument/2006/relationships/customXml" Target="../ink/ink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emf"/><Relationship Id="rId4" Type="http://schemas.openxmlformats.org/officeDocument/2006/relationships/customXml" Target="../ink/ink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customXml" Target="../ink/ink9.xml"/><Relationship Id="rId18" Type="http://schemas.openxmlformats.org/officeDocument/2006/relationships/image" Target="../media/image18.emf"/><Relationship Id="rId26" Type="http://schemas.openxmlformats.org/officeDocument/2006/relationships/image" Target="../media/image22.emf"/><Relationship Id="rId3" Type="http://schemas.openxmlformats.org/officeDocument/2006/relationships/customXml" Target="../ink/ink4.xml"/><Relationship Id="rId21" Type="http://schemas.openxmlformats.org/officeDocument/2006/relationships/customXml" Target="../ink/ink13.xml"/><Relationship Id="rId7" Type="http://schemas.openxmlformats.org/officeDocument/2006/relationships/customXml" Target="../ink/ink6.xml"/><Relationship Id="rId12" Type="http://schemas.openxmlformats.org/officeDocument/2006/relationships/image" Target="../media/image15.emf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2" Type="http://schemas.openxmlformats.org/officeDocument/2006/relationships/image" Target="../media/image10.png"/><Relationship Id="rId16" Type="http://schemas.openxmlformats.org/officeDocument/2006/relationships/image" Target="../media/image17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customXml" Target="../ink/ink8.xml"/><Relationship Id="rId24" Type="http://schemas.openxmlformats.org/officeDocument/2006/relationships/image" Target="../media/image21.emf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10" Type="http://schemas.openxmlformats.org/officeDocument/2006/relationships/image" Target="../media/image14.emf"/><Relationship Id="rId19" Type="http://schemas.openxmlformats.org/officeDocument/2006/relationships/customXml" Target="../ink/ink12.xml"/><Relationship Id="rId4" Type="http://schemas.openxmlformats.org/officeDocument/2006/relationships/image" Target="../media/image11.emf"/><Relationship Id="rId9" Type="http://schemas.openxmlformats.org/officeDocument/2006/relationships/customXml" Target="../ink/ink7.xml"/><Relationship Id="rId14" Type="http://schemas.openxmlformats.org/officeDocument/2006/relationships/image" Target="../media/image16.emf"/><Relationship Id="rId22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ko-KR" altLang="en-US" dirty="0"/>
              <a:t>웹 콘텐츠 프로그래밍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4739958"/>
            <a:ext cx="9144000" cy="183356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3000" dirty="0"/>
              <a:t>201840210 </a:t>
            </a:r>
            <a:r>
              <a:rPr lang="ko-KR" altLang="en-US" sz="3000" dirty="0"/>
              <a:t>김효정</a:t>
            </a:r>
            <a:endParaRPr lang="en-US" altLang="ko-KR" sz="3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-2-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48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875" y="2165006"/>
            <a:ext cx="8106033" cy="31928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9" y="145706"/>
            <a:ext cx="5486400" cy="2019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158760" y="438120"/>
              <a:ext cx="2267280" cy="8895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00" y="428760"/>
                <a:ext cx="2286000" cy="908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156519" y="2685535"/>
            <a:ext cx="382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Report_201840210</a:t>
            </a:r>
            <a:r>
              <a:rPr lang="ko-KR" altLang="en-US" dirty="0"/>
              <a:t>을 만들기 위해 </a:t>
            </a:r>
            <a:r>
              <a:rPr lang="ko-KR" altLang="en-US" dirty="0" err="1"/>
              <a:t>이메일과</a:t>
            </a:r>
            <a:r>
              <a:rPr lang="ko-KR" altLang="en-US" dirty="0"/>
              <a:t> 이름을 써준다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Push ~~ </a:t>
            </a:r>
            <a:r>
              <a:rPr lang="ko-KR" altLang="en-US" dirty="0"/>
              <a:t>내 계정에 넣어 준다는 뜻</a:t>
            </a:r>
          </a:p>
        </p:txBody>
      </p:sp>
    </p:spTree>
    <p:extLst>
      <p:ext uri="{BB962C8B-B14F-4D97-AF65-F5344CB8AC3E}">
        <p14:creationId xmlns:p14="http://schemas.microsoft.com/office/powerpoint/2010/main" val="32101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67" y="502508"/>
            <a:ext cx="5480198" cy="45875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28150" y="2796269"/>
            <a:ext cx="280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올리기</a:t>
            </a:r>
          </a:p>
        </p:txBody>
      </p:sp>
    </p:spTree>
    <p:extLst>
      <p:ext uri="{BB962C8B-B14F-4D97-AF65-F5344CB8AC3E}">
        <p14:creationId xmlns:p14="http://schemas.microsoft.com/office/powerpoint/2010/main" val="372219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32" y="101600"/>
            <a:ext cx="8165736" cy="5303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5425" y="5917239"/>
            <a:ext cx="797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https://github.com/jinyphp/jiny</a:t>
            </a:r>
            <a:r>
              <a:rPr lang="ko-KR" altLang="en-US" dirty="0"/>
              <a:t>에서 </a:t>
            </a:r>
            <a:r>
              <a:rPr lang="ko-KR" altLang="en-US" dirty="0" err="1"/>
              <a:t>지니를</a:t>
            </a:r>
            <a:r>
              <a:rPr lang="ko-KR" altLang="en-US" dirty="0"/>
              <a:t> 찾아서 다운로드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8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581111"/>
            <a:ext cx="908685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3060" y="5807127"/>
            <a:ext cx="808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Cmd</a:t>
            </a:r>
            <a:r>
              <a:rPr lang="ko-KR" altLang="en-US" dirty="0"/>
              <a:t>에다가 </a:t>
            </a:r>
            <a:r>
              <a:rPr lang="en-US" altLang="ko-KR" dirty="0"/>
              <a:t>composer</a:t>
            </a:r>
            <a:r>
              <a:rPr lang="ko-KR" altLang="en-US" dirty="0"/>
              <a:t>써주기</a:t>
            </a:r>
          </a:p>
        </p:txBody>
      </p:sp>
    </p:spTree>
    <p:extLst>
      <p:ext uri="{BB962C8B-B14F-4D97-AF65-F5344CB8AC3E}">
        <p14:creationId xmlns:p14="http://schemas.microsoft.com/office/powerpoint/2010/main" val="4294881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6" y="177108"/>
            <a:ext cx="94488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3476" y="6034561"/>
            <a:ext cx="682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지니라는 폴더 만든 후                                 </a:t>
            </a:r>
            <a:r>
              <a:rPr lang="ko-KR" altLang="en-US" dirty="0" err="1"/>
              <a:t>로</a:t>
            </a:r>
            <a:r>
              <a:rPr lang="ko-KR" altLang="en-US" dirty="0"/>
              <a:t> 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composer</a:t>
            </a:r>
            <a:r>
              <a:rPr lang="ko-KR" altLang="en-US" dirty="0"/>
              <a:t>써주기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426" y="3875348"/>
            <a:ext cx="5295900" cy="182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54189" t="52733" r="32365" b="45105"/>
          <a:stretch/>
        </p:blipFill>
        <p:spPr>
          <a:xfrm>
            <a:off x="5270843" y="6034561"/>
            <a:ext cx="2306594" cy="2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0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44" y="754971"/>
            <a:ext cx="10191750" cy="3743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212C1698-C7DA-4C26-AC7A-1A9F31256715}"/>
                  </a:ext>
                </a:extLst>
              </p14:cNvPr>
              <p14:cNvContentPartPr/>
              <p14:nvPr/>
            </p14:nvContentPartPr>
            <p14:xfrm>
              <a:off x="1422400" y="2940560"/>
              <a:ext cx="2723400" cy="504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12C1698-C7DA-4C26-AC7A-1A9F312567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6400" y="2868560"/>
                <a:ext cx="27950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0537A9A9-3AEB-423E-A6B2-71784C92D300}"/>
                  </a:ext>
                </a:extLst>
              </p14:cNvPr>
              <p14:cNvContentPartPr/>
              <p14:nvPr/>
            </p14:nvContentPartPr>
            <p14:xfrm>
              <a:off x="5181520" y="2601440"/>
              <a:ext cx="2764080" cy="50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537A9A9-3AEB-423E-A6B2-71784C92D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2440" y="2582360"/>
                <a:ext cx="280188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75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675" b="91281"/>
          <a:stretch/>
        </p:blipFill>
        <p:spPr>
          <a:xfrm>
            <a:off x="0" y="807807"/>
            <a:ext cx="9239894" cy="2749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110"/>
            <a:ext cx="12192000" cy="46777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688" y="486437"/>
            <a:ext cx="4916873" cy="12073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/>
              <p14:cNvContentPartPr/>
              <p14:nvPr/>
            </p14:nvContentPartPr>
            <p14:xfrm>
              <a:off x="6280200" y="1104840"/>
              <a:ext cx="2953080" cy="39564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0840" y="1095480"/>
                <a:ext cx="2971800" cy="3975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2920314" y="5688678"/>
            <a:ext cx="7183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Jiny</a:t>
            </a:r>
            <a:r>
              <a:rPr lang="en-US" altLang="ko-KR" dirty="0"/>
              <a:t> new </a:t>
            </a:r>
            <a:r>
              <a:rPr lang="en-US" altLang="ko-KR" dirty="0" err="1"/>
              <a:t>mywed</a:t>
            </a:r>
            <a:r>
              <a:rPr lang="en-US" altLang="ko-KR" dirty="0"/>
              <a:t> </a:t>
            </a:r>
            <a:r>
              <a:rPr lang="ko-KR" altLang="en-US" dirty="0" err="1"/>
              <a:t>다운로드한후</a:t>
            </a:r>
            <a:endParaRPr lang="en-US" altLang="ko-KR" dirty="0"/>
          </a:p>
          <a:p>
            <a:r>
              <a:rPr lang="en-US" altLang="ko-KR" dirty="0"/>
              <a:t>Cd </a:t>
            </a:r>
            <a:r>
              <a:rPr lang="en-US" altLang="ko-KR" dirty="0" err="1"/>
              <a:t>myweb</a:t>
            </a:r>
            <a:r>
              <a:rPr lang="ko-KR" altLang="en-US" dirty="0"/>
              <a:t>해서 찾고 </a:t>
            </a:r>
            <a:endParaRPr lang="en-US" altLang="ko-KR" dirty="0"/>
          </a:p>
          <a:p>
            <a:r>
              <a:rPr lang="en-US" altLang="ko-KR" dirty="0" err="1"/>
              <a:t>Php</a:t>
            </a:r>
            <a:r>
              <a:rPr lang="en-US" altLang="ko-KR" dirty="0"/>
              <a:t> –A localhost:8000 </a:t>
            </a:r>
            <a:r>
              <a:rPr lang="ko-KR" altLang="en-US" dirty="0"/>
              <a:t>써준 다음 인터넷에 들어가 주소 써준다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783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" r="19581" b="29675"/>
          <a:stretch/>
        </p:blipFill>
        <p:spPr>
          <a:xfrm>
            <a:off x="1492254" y="143743"/>
            <a:ext cx="8687624" cy="4273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4887" y="5584562"/>
            <a:ext cx="8913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Php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열고 오픈 인 터미널 해서 </a:t>
            </a:r>
            <a:endParaRPr lang="en-US" altLang="ko-KR" dirty="0"/>
          </a:p>
          <a:p>
            <a:r>
              <a:rPr lang="en-US" altLang="ko-KR" dirty="0" err="1"/>
              <a:t>Php</a:t>
            </a:r>
            <a:r>
              <a:rPr lang="en-US" altLang="ko-KR" dirty="0"/>
              <a:t> –s</a:t>
            </a:r>
            <a:r>
              <a:rPr lang="ko-KR" altLang="en-US" dirty="0"/>
              <a:t> </a:t>
            </a:r>
            <a:r>
              <a:rPr lang="en-US" altLang="ko-KR" dirty="0"/>
              <a:t>localhost:8000 </a:t>
            </a:r>
            <a:r>
              <a:rPr lang="ko-KR" altLang="en-US" dirty="0"/>
              <a:t>친 다음 내용을 적고 </a:t>
            </a:r>
            <a:endParaRPr lang="en-US" altLang="ko-KR" dirty="0"/>
          </a:p>
          <a:p>
            <a:r>
              <a:rPr lang="ko-KR" altLang="en-US" dirty="0"/>
              <a:t>인터넷으로 열어준다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4258" t="44686" r="22340" b="16276"/>
          <a:stretch/>
        </p:blipFill>
        <p:spPr>
          <a:xfrm>
            <a:off x="7308061" y="4341428"/>
            <a:ext cx="3583459" cy="23558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5D78D1FD-E02D-4924-A3D8-9436FD62B98C}"/>
                  </a:ext>
                </a:extLst>
              </p14:cNvPr>
              <p14:cNvContentPartPr/>
              <p14:nvPr/>
            </p14:nvContentPartPr>
            <p14:xfrm>
              <a:off x="7406921" y="4273964"/>
              <a:ext cx="1425239" cy="67464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D78D1FD-E02D-4924-A3D8-9436FD62B9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2521" y="4259533"/>
                <a:ext cx="1453319" cy="95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AF47535E-2BEA-45C0-B289-12F044366A35}"/>
                  </a:ext>
                </a:extLst>
              </p14:cNvPr>
              <p14:cNvContentPartPr/>
              <p14:nvPr/>
            </p14:nvContentPartPr>
            <p14:xfrm>
              <a:off x="7099159" y="475560"/>
              <a:ext cx="1567660" cy="1125397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F47535E-2BEA-45C0-B289-12F044366A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4760" y="461160"/>
                <a:ext cx="1595737" cy="1153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xmlns="" id="{65D92494-C7F4-44EF-B4EA-9615A0639C0D}"/>
                  </a:ext>
                </a:extLst>
              </p14:cNvPr>
              <p14:cNvContentPartPr/>
              <p14:nvPr/>
            </p14:nvContentPartPr>
            <p14:xfrm>
              <a:off x="1859681" y="579159"/>
              <a:ext cx="6304619" cy="665643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5D92494-C7F4-44EF-B4EA-9615A0639C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5280" y="564759"/>
                <a:ext cx="6332700" cy="693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xmlns="" id="{C40222D9-C9F6-4EA1-91AD-696174326170}"/>
                  </a:ext>
                </a:extLst>
              </p14:cNvPr>
              <p14:cNvContentPartPr/>
              <p14:nvPr/>
            </p14:nvContentPartPr>
            <p14:xfrm>
              <a:off x="2158569" y="1005669"/>
              <a:ext cx="5515046" cy="1058433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40222D9-C9F6-4EA1-91AD-6961743261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4168" y="991269"/>
                <a:ext cx="5543127" cy="1086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xmlns="" id="{7D23E37E-8FEB-4FF4-9655-2A5610EED609}"/>
                  </a:ext>
                </a:extLst>
              </p14:cNvPr>
              <p14:cNvContentPartPr/>
              <p14:nvPr/>
            </p14:nvContentPartPr>
            <p14:xfrm>
              <a:off x="2158569" y="548925"/>
              <a:ext cx="1114410" cy="60468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D23E37E-8FEB-4FF4-9655-2A5610EED6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9567" y="539980"/>
                <a:ext cx="1132053" cy="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7795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7"/>
            <a:ext cx="12192000" cy="38501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461"/>
            <a:ext cx="12192000" cy="3416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0832" y="5832389"/>
            <a:ext cx="410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 </a:t>
            </a:r>
            <a:r>
              <a:rPr lang="ko-KR" altLang="en-US" dirty="0"/>
              <a:t>쓰면 문자열 더해준다</a:t>
            </a:r>
            <a:r>
              <a:rPr lang="en-US" altLang="ko-KR" dirty="0"/>
              <a:t>.(</a:t>
            </a:r>
            <a:r>
              <a:rPr lang="ko-KR" altLang="en-US" dirty="0"/>
              <a:t>책 </a:t>
            </a:r>
            <a:r>
              <a:rPr lang="en-US" altLang="ko-KR" dirty="0"/>
              <a:t>60</a:t>
            </a:r>
            <a:r>
              <a:rPr lang="ko-KR" altLang="en-US" dirty="0"/>
              <a:t>쪽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상수는 중복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85133"/>
            <a:ext cx="12192000" cy="22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55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3427" cy="5171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41709" y="2262485"/>
            <a:ext cx="359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상수 </a:t>
            </a:r>
            <a:r>
              <a:rPr lang="ko-KR" altLang="en-US" dirty="0" err="1"/>
              <a:t>중복는</a:t>
            </a:r>
            <a:r>
              <a:rPr lang="ko-KR" altLang="en-US" dirty="0"/>
              <a:t>  </a:t>
            </a:r>
            <a:r>
              <a:rPr lang="ko-KR" altLang="en-US" dirty="0" err="1"/>
              <a:t>안된다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46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325762"/>
            <a:ext cx="10515600" cy="1532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교수님의 계정에 들어가 </a:t>
            </a:r>
            <a:r>
              <a:rPr lang="en-US" altLang="ko-KR" sz="1400" dirty="0"/>
              <a:t>fork</a:t>
            </a:r>
            <a:r>
              <a:rPr lang="ko-KR" altLang="en-US" sz="1400" dirty="0"/>
              <a:t>를 합니다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Clone or download</a:t>
            </a:r>
            <a:r>
              <a:rPr lang="ko-KR" altLang="en-US" sz="1400" dirty="0"/>
              <a:t>를 눌러 주소를 복사 후 붙여 넣기를 해줍니다</a:t>
            </a:r>
            <a:r>
              <a:rPr lang="en-US" altLang="ko-KR" sz="1400" dirty="0"/>
              <a:t>.</a:t>
            </a:r>
            <a:r>
              <a:rPr lang="ko-KR" altLang="en-US" sz="1400" dirty="0"/>
              <a:t>    </a:t>
            </a: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2" y="76715"/>
            <a:ext cx="8987481" cy="50554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36" y="1554377"/>
            <a:ext cx="5838825" cy="800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4286160" y="1771560"/>
              <a:ext cx="6020280" cy="22356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6800" y="1762200"/>
                <a:ext cx="6039000" cy="22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447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838"/>
            <a:ext cx="12192000" cy="3239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497" y="4530811"/>
            <a:ext cx="763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__LINE__ =&gt; </a:t>
            </a:r>
            <a:r>
              <a:rPr lang="ko-KR" altLang="en-US" dirty="0"/>
              <a:t>파일의</a:t>
            </a:r>
            <a:r>
              <a:rPr lang="en-US" altLang="ko-KR" dirty="0"/>
              <a:t> </a:t>
            </a:r>
            <a:r>
              <a:rPr lang="ko-KR" altLang="en-US" dirty="0"/>
              <a:t>현재 줄 표시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946080" y="730080"/>
              <a:ext cx="8134920" cy="138492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720" y="720720"/>
                <a:ext cx="8153640" cy="14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685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494"/>
            <a:ext cx="12192000" cy="27893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0858"/>
            <a:ext cx="12192000" cy="3017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843" y="5782962"/>
            <a:ext cx="39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위에는 </a:t>
            </a:r>
            <a:r>
              <a:rPr lang="en-US" altLang="ko-KR" dirty="0" err="1"/>
              <a:t>php</a:t>
            </a:r>
            <a:r>
              <a:rPr lang="en-US" altLang="ko-KR" dirty="0"/>
              <a:t>,</a:t>
            </a:r>
            <a:r>
              <a:rPr lang="ko-KR" altLang="en-US" dirty="0"/>
              <a:t> 아래는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44B2A30D-467C-4CF9-8C22-C66949332566}"/>
                  </a:ext>
                </a:extLst>
              </p14:cNvPr>
              <p14:cNvContentPartPr/>
              <p14:nvPr/>
            </p14:nvContentPartPr>
            <p14:xfrm>
              <a:off x="1624720" y="535040"/>
              <a:ext cx="285840" cy="2678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4B2A30D-467C-4CF9-8C22-C66949332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5720" y="526040"/>
                <a:ext cx="3034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5612EB85-CF5F-4E4E-82BE-471F27ECBC17}"/>
                  </a:ext>
                </a:extLst>
              </p14:cNvPr>
              <p14:cNvContentPartPr/>
              <p14:nvPr/>
            </p14:nvContentPartPr>
            <p14:xfrm>
              <a:off x="1683040" y="2578400"/>
              <a:ext cx="420840" cy="297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612EB85-CF5F-4E4E-82BE-471F27ECBC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4040" y="2569400"/>
                <a:ext cx="438480" cy="3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409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879"/>
            <a:ext cx="12192000" cy="28003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51654" y="4604952"/>
            <a:ext cx="551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Php</a:t>
            </a:r>
            <a:r>
              <a:rPr lang="ko-KR" altLang="en-US" dirty="0"/>
              <a:t>에서 </a:t>
            </a:r>
            <a:r>
              <a:rPr lang="en-US" altLang="ko-KR" dirty="0"/>
              <a:t>html </a:t>
            </a:r>
            <a:r>
              <a:rPr lang="ko-KR" altLang="en-US" dirty="0"/>
              <a:t>에 있는 거 불러오기 </a:t>
            </a:r>
            <a:r>
              <a:rPr lang="en-US" altLang="ko-KR" dirty="0"/>
              <a:t>(</a:t>
            </a:r>
            <a:r>
              <a:rPr lang="ko-KR" altLang="en-US" dirty="0"/>
              <a:t>볼 수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798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164"/>
            <a:ext cx="12192000" cy="2584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6669" y="4720281"/>
            <a:ext cx="50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</a:t>
            </a:r>
            <a:r>
              <a:rPr lang="ko-KR" altLang="en-US" dirty="0"/>
              <a:t>는 변수  </a:t>
            </a:r>
            <a:r>
              <a:rPr lang="en-US" altLang="ko-KR" dirty="0"/>
              <a:t>(</a:t>
            </a:r>
            <a:r>
              <a:rPr lang="ko-KR" altLang="en-US" dirty="0"/>
              <a:t>책 </a:t>
            </a:r>
            <a:r>
              <a:rPr lang="en-US" altLang="ko-KR" dirty="0"/>
              <a:t>110</a:t>
            </a:r>
            <a:r>
              <a:rPr lang="ko-KR" altLang="en-US" dirty="0"/>
              <a:t>쪽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81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8" y="114043"/>
            <a:ext cx="12192000" cy="2609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41124" y="4926227"/>
            <a:ext cx="7685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 사이트 쓰는 곳에 </a:t>
            </a:r>
            <a:r>
              <a:rPr lang="en-US" altLang="ko-KR" dirty="0"/>
              <a:t>?name = </a:t>
            </a:r>
            <a:r>
              <a:rPr lang="ko-KR" altLang="en-US" dirty="0"/>
              <a:t>대남이 치기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원하는 이름을 쓰면 그대로 나온다</a:t>
            </a:r>
            <a:r>
              <a:rPr lang="en-US" altLang="ko-KR" dirty="0"/>
              <a:t>.)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907920" y="291960"/>
              <a:ext cx="8312760" cy="11181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560" y="282600"/>
                <a:ext cx="8331480" cy="11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53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2" y="110535"/>
            <a:ext cx="12192000" cy="28310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2" y="3171541"/>
            <a:ext cx="12192000" cy="24779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2101680" y="139680"/>
              <a:ext cx="7112520" cy="424224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320" y="130320"/>
                <a:ext cx="7131240" cy="4260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2916195" y="2260800"/>
            <a:ext cx="417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이름이 같아야 한다</a:t>
            </a:r>
          </a:p>
        </p:txBody>
      </p:sp>
    </p:spTree>
    <p:extLst>
      <p:ext uri="{BB962C8B-B14F-4D97-AF65-F5344CB8AC3E}">
        <p14:creationId xmlns:p14="http://schemas.microsoft.com/office/powerpoint/2010/main" val="369610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6960" t="8993" r="676" b="7542"/>
          <a:stretch/>
        </p:blipFill>
        <p:spPr>
          <a:xfrm>
            <a:off x="6878594" y="256284"/>
            <a:ext cx="5165126" cy="2133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9884"/>
            <a:ext cx="12192000" cy="2951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590" y="1516675"/>
            <a:ext cx="388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 개를 같이 보고 싶다면 </a:t>
            </a:r>
            <a:r>
              <a:rPr lang="en-US" altLang="ko-KR" dirty="0"/>
              <a:t>‘ &amp; ’</a:t>
            </a:r>
            <a:r>
              <a:rPr lang="ko-KR" altLang="en-US" dirty="0"/>
              <a:t>쓰기</a:t>
            </a:r>
          </a:p>
        </p:txBody>
      </p:sp>
    </p:spTree>
    <p:extLst>
      <p:ext uri="{BB962C8B-B14F-4D97-AF65-F5344CB8AC3E}">
        <p14:creationId xmlns:p14="http://schemas.microsoft.com/office/powerpoint/2010/main" val="3156725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" y="164756"/>
            <a:ext cx="7520091" cy="55275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3125" y="510746"/>
            <a:ext cx="3155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저기 오른쪽 마우스 눌러서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누른 다음</a:t>
            </a:r>
            <a:endParaRPr lang="en-US" altLang="ko-KR" dirty="0"/>
          </a:p>
          <a:p>
            <a:r>
              <a:rPr lang="en-US" altLang="ko-KR" dirty="0"/>
              <a:t>php_201840210</a:t>
            </a:r>
            <a:r>
              <a:rPr lang="ko-KR" altLang="en-US" dirty="0"/>
              <a:t>열어서 페이지 </a:t>
            </a:r>
            <a:r>
              <a:rPr lang="en-US" altLang="ko-KR" dirty="0"/>
              <a:t>html, </a:t>
            </a:r>
            <a:r>
              <a:rPr lang="en-US" altLang="ko-KR" dirty="0" err="1"/>
              <a:t>php</a:t>
            </a:r>
            <a:r>
              <a:rPr lang="en-US" altLang="ko-KR" dirty="0"/>
              <a:t> </a:t>
            </a:r>
            <a:r>
              <a:rPr lang="ko-KR" altLang="en-US" dirty="0"/>
              <a:t>옮겨놓은 거 열어준다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1047600" y="3486240"/>
              <a:ext cx="552960" cy="51444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240" y="3476880"/>
                <a:ext cx="571680" cy="533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46149" t="64985" r="39594" b="31291"/>
          <a:stretch/>
        </p:blipFill>
        <p:spPr>
          <a:xfrm>
            <a:off x="8303739" y="988541"/>
            <a:ext cx="1738185" cy="255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47222" y="3707027"/>
            <a:ext cx="37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  <a:r>
              <a:rPr lang="ko-KR" altLang="en-US" dirty="0"/>
              <a:t>를 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xmlns="" id="{7B777819-C4AA-4F95-8680-46FA35E784F3}"/>
                  </a:ext>
                </a:extLst>
              </p14:cNvPr>
              <p14:cNvContentPartPr/>
              <p14:nvPr/>
            </p14:nvContentPartPr>
            <p14:xfrm>
              <a:off x="762160" y="4235480"/>
              <a:ext cx="539280" cy="4586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B777819-C4AA-4F95-8680-46FA35E784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160" y="4226480"/>
                <a:ext cx="5569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xmlns="" id="{1AABE801-779B-48BA-A644-4355979DA946}"/>
                  </a:ext>
                </a:extLst>
              </p14:cNvPr>
              <p14:cNvContentPartPr/>
              <p14:nvPr/>
            </p14:nvContentPartPr>
            <p14:xfrm>
              <a:off x="1127920" y="4592240"/>
              <a:ext cx="122040" cy="1425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AABE801-779B-48BA-A644-4355979DA9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8920" y="4583240"/>
                <a:ext cx="139680" cy="1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5980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2" y="1355349"/>
            <a:ext cx="6414150" cy="41473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87568" y="282883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Git</a:t>
            </a:r>
            <a:r>
              <a:rPr lang="en-US" altLang="ko-KR" dirty="0"/>
              <a:t> add .</a:t>
            </a:r>
          </a:p>
          <a:p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다시 써주고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commit –m “page”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써준다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92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0" y="98982"/>
            <a:ext cx="7629525" cy="399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0" y="4180573"/>
            <a:ext cx="6172200" cy="2305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1879560" y="291960"/>
              <a:ext cx="2381760" cy="40644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0200" y="282600"/>
                <a:ext cx="2400480" cy="40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59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446" t="9009" r="16013" b="63724"/>
          <a:stretch/>
        </p:blipFill>
        <p:spPr>
          <a:xfrm>
            <a:off x="1136822" y="1408670"/>
            <a:ext cx="9819502" cy="1869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2368" y="4807119"/>
            <a:ext cx="749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새롭게 </a:t>
            </a:r>
            <a:r>
              <a:rPr lang="en-US" altLang="ko-KR" dirty="0"/>
              <a:t>daelim_2019_2</a:t>
            </a:r>
            <a:r>
              <a:rPr lang="ko-KR" altLang="en-US" dirty="0"/>
              <a:t> 파일을 만들어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</a:t>
            </a:r>
            <a:r>
              <a:rPr lang="en-US" altLang="ko-KR" dirty="0"/>
              <a:t> </a:t>
            </a:r>
            <a:r>
              <a:rPr lang="ko-KR" altLang="en-US" dirty="0"/>
              <a:t>후 마우스 왼쪽을  눌러                                 로 열어줍니다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4189" t="52733" r="32365" b="45105"/>
          <a:stretch/>
        </p:blipFill>
        <p:spPr>
          <a:xfrm>
            <a:off x="4942703" y="5130284"/>
            <a:ext cx="2306594" cy="2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31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5" y="954037"/>
            <a:ext cx="12192000" cy="22089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02" y="3830254"/>
            <a:ext cx="3906793" cy="2190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8264" y="4389669"/>
            <a:ext cx="7002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Php_201840210 </a:t>
            </a:r>
            <a:r>
              <a:rPr lang="ko-KR" altLang="en-US" dirty="0"/>
              <a:t>폴더에다가 </a:t>
            </a:r>
            <a:r>
              <a:rPr lang="en-US" altLang="ko-KR" dirty="0" err="1"/>
              <a:t>index.php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Jiny</a:t>
            </a:r>
            <a:r>
              <a:rPr lang="ko-KR" altLang="en-US" dirty="0"/>
              <a:t>에 있는 </a:t>
            </a:r>
            <a:r>
              <a:rPr lang="en-US" altLang="ko-KR" dirty="0" err="1"/>
              <a:t>myweb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있는 </a:t>
            </a:r>
            <a:r>
              <a:rPr lang="en-US" altLang="ko-KR" dirty="0"/>
              <a:t>.</a:t>
            </a:r>
            <a:r>
              <a:rPr lang="en-US" altLang="ko-KR" dirty="0" err="1"/>
              <a:t>htaccess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옮겨놓는다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565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" y="505937"/>
            <a:ext cx="12192000" cy="1694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7567" y="4539048"/>
            <a:ext cx="9621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Echo</a:t>
            </a:r>
            <a:r>
              <a:rPr lang="ko-KR" altLang="en-US" dirty="0"/>
              <a:t> </a:t>
            </a:r>
            <a:r>
              <a:rPr lang="en-US" altLang="ko-KR" dirty="0"/>
              <a:t>$_SERVER[‘REQUEST_URI’]; 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써주면 주소에다 뭐라고 써도 그대로 나옵니다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/>
              <p14:cNvContentPartPr/>
              <p14:nvPr/>
            </p14:nvContentPartPr>
            <p14:xfrm>
              <a:off x="743040" y="660240"/>
              <a:ext cx="8464680" cy="7308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680" y="650880"/>
                <a:ext cx="8483400" cy="7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298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80"/>
            <a:ext cx="12192000" cy="3346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679320" y="539640"/>
              <a:ext cx="9087480" cy="13021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960" y="530280"/>
                <a:ext cx="9106200" cy="13208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8C937B0-6552-4E2A-9CBA-3DE3B0CBFDF1}"/>
              </a:ext>
            </a:extLst>
          </p:cNvPr>
          <p:cNvSpPr txBox="1"/>
          <p:nvPr/>
        </p:nvSpPr>
        <p:spPr>
          <a:xfrm>
            <a:off x="0" y="821368"/>
            <a:ext cx="387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주소창에 쓴 그대로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31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292" y="0"/>
            <a:ext cx="9638270" cy="54215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4616" y="5997146"/>
            <a:ext cx="906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https://startbootstrap.com</a:t>
            </a:r>
            <a:r>
              <a:rPr lang="en-US" altLang="ko-KR" dirty="0"/>
              <a:t> </a:t>
            </a:r>
            <a:r>
              <a:rPr lang="ko-KR" altLang="en-US" dirty="0"/>
              <a:t>테마 다운로드 후 </a:t>
            </a:r>
            <a:r>
              <a:rPr lang="en-US" altLang="ko-KR" dirty="0"/>
              <a:t>php_201840210</a:t>
            </a:r>
            <a:r>
              <a:rPr lang="ko-KR" altLang="en-US" dirty="0"/>
              <a:t>파일로 옮겨주기</a:t>
            </a:r>
          </a:p>
        </p:txBody>
      </p:sp>
    </p:spTree>
    <p:extLst>
      <p:ext uri="{BB962C8B-B14F-4D97-AF65-F5344CB8AC3E}">
        <p14:creationId xmlns:p14="http://schemas.microsoft.com/office/powerpoint/2010/main" val="2499587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22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2094" t="322"/>
          <a:stretch/>
        </p:blipFill>
        <p:spPr>
          <a:xfrm>
            <a:off x="6351373" y="2026508"/>
            <a:ext cx="5840627" cy="39545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5435640" y="2419200"/>
              <a:ext cx="2394360" cy="25149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6280" y="2409840"/>
                <a:ext cx="2413080" cy="25336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935661" y="4957520"/>
            <a:ext cx="495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Public</a:t>
            </a:r>
            <a:r>
              <a:rPr lang="ko-KR" altLang="en-US" dirty="0"/>
              <a:t>에다가 </a:t>
            </a:r>
            <a:r>
              <a:rPr lang="en-US" altLang="ko-KR" dirty="0" err="1"/>
              <a:t>css</a:t>
            </a:r>
            <a:r>
              <a:rPr lang="ko-KR" altLang="en-US" dirty="0"/>
              <a:t>와 </a:t>
            </a:r>
            <a:r>
              <a:rPr lang="en-US" altLang="ko-KR" dirty="0"/>
              <a:t>vender</a:t>
            </a:r>
            <a:r>
              <a:rPr lang="ko-KR" altLang="en-US" dirty="0"/>
              <a:t>을 옮겨준다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941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09"/>
            <a:ext cx="12192000" cy="3968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3956" y="5873578"/>
            <a:ext cx="1043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Hello.html</a:t>
            </a:r>
            <a:r>
              <a:rPr lang="ko-KR" altLang="en-US" dirty="0"/>
              <a:t>에다가 </a:t>
            </a:r>
            <a:r>
              <a:rPr lang="en-US" altLang="ko-KR" dirty="0"/>
              <a:t>index</a:t>
            </a:r>
            <a:r>
              <a:rPr lang="ko-KR" altLang="en-US" dirty="0"/>
              <a:t>에 있는 걸 복사 붙여 넣기를 한다</a:t>
            </a:r>
            <a:r>
              <a:rPr lang="en-US" altLang="ko-KR" dirty="0"/>
              <a:t>. </a:t>
            </a:r>
            <a:r>
              <a:rPr lang="ko-KR" altLang="en-US" dirty="0"/>
              <a:t>그 다음 </a:t>
            </a:r>
            <a:r>
              <a:rPr lang="en-US" altLang="ko-KR" dirty="0"/>
              <a:t>{(main)}</a:t>
            </a:r>
            <a:r>
              <a:rPr lang="ko-KR" altLang="en-US" dirty="0"/>
              <a:t>을 적어준다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49" y="3618985"/>
            <a:ext cx="82962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75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265"/>
            <a:ext cx="12192000" cy="38071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/>
              <p14:cNvContentPartPr/>
              <p14:nvPr/>
            </p14:nvContentPartPr>
            <p14:xfrm>
              <a:off x="1378080" y="438120"/>
              <a:ext cx="5664600" cy="161316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720" y="428760"/>
                <a:ext cx="5683320" cy="163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8032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124"/>
            <a:ext cx="12192000" cy="3846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3486"/>
          <a:stretch/>
        </p:blipFill>
        <p:spPr>
          <a:xfrm>
            <a:off x="3438525" y="3977975"/>
            <a:ext cx="8753475" cy="212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69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717" b="37778"/>
          <a:stretch/>
        </p:blipFill>
        <p:spPr>
          <a:xfrm>
            <a:off x="114573" y="463661"/>
            <a:ext cx="11738919" cy="426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5854680" y="2184480"/>
              <a:ext cx="2178360" cy="5083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5320" y="2175120"/>
                <a:ext cx="219708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889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4081" y="4861991"/>
            <a:ext cx="10515600" cy="113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저걸 치면 내가 만든 파일에 파일이 생성이 됩니다</a:t>
            </a:r>
            <a:r>
              <a:rPr lang="en-US" altLang="ko-KR" sz="1400" dirty="0"/>
              <a:t>. (</a:t>
            </a:r>
            <a:r>
              <a:rPr lang="ko-KR" altLang="en-US" sz="1400" dirty="0"/>
              <a:t> </a:t>
            </a:r>
            <a:r>
              <a:rPr lang="en-US" altLang="ko-KR" sz="1400" dirty="0"/>
              <a:t>.git  /index..)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19" t="10571" r="9865" b="40901"/>
          <a:stretch/>
        </p:blipFill>
        <p:spPr>
          <a:xfrm>
            <a:off x="838200" y="255373"/>
            <a:ext cx="10511481" cy="3328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/>
              <p14:cNvContentPartPr/>
              <p14:nvPr/>
            </p14:nvContentPartPr>
            <p14:xfrm>
              <a:off x="6813720" y="1968480"/>
              <a:ext cx="2934000" cy="24804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4360" y="1959120"/>
                <a:ext cx="295272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171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32" t="11089" r="3084" b="31642"/>
          <a:stretch/>
        </p:blipFill>
        <p:spPr>
          <a:xfrm>
            <a:off x="481913" y="527221"/>
            <a:ext cx="11211698" cy="3871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4654378"/>
            <a:ext cx="4868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code index.md</a:t>
            </a:r>
            <a:r>
              <a:rPr lang="ko-KR" altLang="en-US" dirty="0"/>
              <a:t>를  써주면 파일이 열립니다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3170" t="39614" r="724" b="32689"/>
          <a:stretch/>
        </p:blipFill>
        <p:spPr>
          <a:xfrm>
            <a:off x="873211" y="1153297"/>
            <a:ext cx="8142336" cy="27514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9849" y="4810896"/>
            <a:ext cx="501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스페이스를 두 번하면  줄 바꿈</a:t>
            </a:r>
            <a:endParaRPr lang="en-US" altLang="ko-KR" dirty="0"/>
          </a:p>
          <a:p>
            <a:r>
              <a:rPr lang="ko-KR" altLang="en-US" dirty="0"/>
              <a:t>학번 과 저장장소 적어 놓기</a:t>
            </a:r>
          </a:p>
        </p:txBody>
      </p:sp>
    </p:spTree>
    <p:extLst>
      <p:ext uri="{BB962C8B-B14F-4D97-AF65-F5344CB8AC3E}">
        <p14:creationId xmlns:p14="http://schemas.microsoft.com/office/powerpoint/2010/main" val="428325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8286" b="30074"/>
          <a:stretch/>
        </p:blipFill>
        <p:spPr>
          <a:xfrm>
            <a:off x="1750749" y="516714"/>
            <a:ext cx="8690501" cy="55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0" y="184965"/>
            <a:ext cx="8037041" cy="4181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892" y="4596714"/>
            <a:ext cx="807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후 </a:t>
            </a:r>
            <a:r>
              <a:rPr lang="en-US" altLang="ko-KR" dirty="0"/>
              <a:t>add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써준다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D43C59A4-946C-4732-A180-491E74BCBD55}"/>
                  </a:ext>
                </a:extLst>
              </p14:cNvPr>
              <p14:cNvContentPartPr/>
              <p14:nvPr/>
            </p14:nvContentPartPr>
            <p14:xfrm>
              <a:off x="1849000" y="618200"/>
              <a:ext cx="528840" cy="5302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43C59A4-946C-4732-A180-491E74BCBD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0000" y="609200"/>
                <a:ext cx="5464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1C402689-455B-4E94-B028-13CC90465D39}"/>
                  </a:ext>
                </a:extLst>
              </p14:cNvPr>
              <p14:cNvContentPartPr/>
              <p14:nvPr/>
            </p14:nvContentPartPr>
            <p14:xfrm>
              <a:off x="294520" y="1197080"/>
              <a:ext cx="1473840" cy="651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C402689-455B-4E94-B028-13CC90465D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120" y="1182680"/>
                <a:ext cx="15019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xmlns="" id="{A25BE795-895C-4F0B-98AF-7F4DA8A33DB8}"/>
                  </a:ext>
                </a:extLst>
              </p14:cNvPr>
              <p14:cNvContentPartPr/>
              <p14:nvPr/>
            </p14:nvContentPartPr>
            <p14:xfrm>
              <a:off x="1925320" y="950480"/>
              <a:ext cx="223200" cy="324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25BE795-895C-4F0B-98AF-7F4DA8A33D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0920" y="936080"/>
                <a:ext cx="25128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xmlns="" id="{33BD07DC-F9FC-4FED-B14A-EC25B15B8549}"/>
                  </a:ext>
                </a:extLst>
              </p14:cNvPr>
              <p14:cNvContentPartPr/>
              <p14:nvPr/>
            </p14:nvContentPartPr>
            <p14:xfrm>
              <a:off x="73120" y="1127600"/>
              <a:ext cx="211680" cy="1290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3BD07DC-F9FC-4FED-B14A-EC25B15B85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20" y="1113200"/>
                <a:ext cx="23976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xmlns="" id="{8EB6D224-CE36-4384-8361-8AF6EB6FF334}"/>
                  </a:ext>
                </a:extLst>
              </p14:cNvPr>
              <p14:cNvContentPartPr/>
              <p14:nvPr/>
            </p14:nvContentPartPr>
            <p14:xfrm>
              <a:off x="1442560" y="2875400"/>
              <a:ext cx="1077480" cy="56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EB6D224-CE36-4384-8361-8AF6EB6FF3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28160" y="2861000"/>
                <a:ext cx="11055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xmlns="" id="{290E329D-FFFC-417B-9345-0CF1975BAE41}"/>
                  </a:ext>
                </a:extLst>
              </p14:cNvPr>
              <p14:cNvContentPartPr/>
              <p14:nvPr/>
            </p14:nvContentPartPr>
            <p14:xfrm>
              <a:off x="2598160" y="2702600"/>
              <a:ext cx="379080" cy="2062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90E329D-FFFC-417B-9345-0CF1975BAE4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83760" y="2688200"/>
                <a:ext cx="4071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xmlns="" id="{D4CCAA7B-A485-49C8-8FD5-9A5EFEDAD91F}"/>
                  </a:ext>
                </a:extLst>
              </p14:cNvPr>
              <p14:cNvContentPartPr/>
              <p14:nvPr/>
            </p14:nvContentPartPr>
            <p14:xfrm>
              <a:off x="2575480" y="2637800"/>
              <a:ext cx="464760" cy="4035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4CCAA7B-A485-49C8-8FD5-9A5EFEDAD91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61080" y="2623400"/>
                <a:ext cx="4928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xmlns="" id="{7DFCE177-60D8-469D-AAAF-1398478612FC}"/>
                  </a:ext>
                </a:extLst>
              </p14:cNvPr>
              <p14:cNvContentPartPr/>
              <p14:nvPr/>
            </p14:nvContentPartPr>
            <p14:xfrm>
              <a:off x="548680" y="3220640"/>
              <a:ext cx="1168560" cy="356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DFCE177-60D8-469D-AAAF-1398478612F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4280" y="3206240"/>
                <a:ext cx="11966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xmlns="" id="{9D757C04-4345-47AD-AE57-1D95CD0903E4}"/>
                  </a:ext>
                </a:extLst>
              </p14:cNvPr>
              <p14:cNvContentPartPr/>
              <p14:nvPr/>
            </p14:nvContentPartPr>
            <p14:xfrm>
              <a:off x="2082280" y="3117680"/>
              <a:ext cx="361080" cy="3704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D757C04-4345-47AD-AE57-1D95CD0903E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67880" y="3103280"/>
                <a:ext cx="3891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xmlns="" id="{01DC7D84-776A-47B1-B08B-96B6A2CB892E}"/>
                  </a:ext>
                </a:extLst>
              </p14:cNvPr>
              <p14:cNvContentPartPr/>
              <p14:nvPr/>
            </p14:nvContentPartPr>
            <p14:xfrm>
              <a:off x="1168240" y="4064120"/>
              <a:ext cx="2246040" cy="72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1DC7D84-776A-47B1-B08B-96B6A2CB892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9240" y="4055120"/>
                <a:ext cx="22636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xmlns="" id="{F8EC48C2-97B2-4504-B5BD-0977204D2782}"/>
                  </a:ext>
                </a:extLst>
              </p14:cNvPr>
              <p14:cNvContentPartPr/>
              <p14:nvPr/>
            </p14:nvContentPartPr>
            <p14:xfrm>
              <a:off x="1138000" y="2184560"/>
              <a:ext cx="230652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8EC48C2-97B2-4504-B5BD-0977204D278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29000" y="2175560"/>
                <a:ext cx="2324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xmlns="" id="{16E9C39E-0281-4CC5-B395-108457A1835E}"/>
                  </a:ext>
                </a:extLst>
              </p14:cNvPr>
              <p14:cNvContentPartPr/>
              <p14:nvPr/>
            </p14:nvContentPartPr>
            <p14:xfrm>
              <a:off x="830560" y="2539880"/>
              <a:ext cx="505800" cy="4222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16E9C39E-0281-4CC5-B395-108457A183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1560" y="2530880"/>
                <a:ext cx="523440" cy="4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81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344</Words>
  <Application>Microsoft Office PowerPoint</Application>
  <PresentationFormat>와이드스크린</PresentationFormat>
  <Paragraphs>57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웹 콘텐츠 프로그래밍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29</cp:revision>
  <dcterms:created xsi:type="dcterms:W3CDTF">2019-09-04T01:29:45Z</dcterms:created>
  <dcterms:modified xsi:type="dcterms:W3CDTF">2019-09-09T01:03:02Z</dcterms:modified>
</cp:coreProperties>
</file>